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40" r:id="rId4"/>
    <p:sldMasterId id="2147483758" r:id="rId5"/>
    <p:sldMasterId id="2147483776" r:id="rId6"/>
    <p:sldMasterId id="2147483794" r:id="rId7"/>
    <p:sldMasterId id="2147483738" r:id="rId8"/>
    <p:sldMasterId id="2147483846" r:id="rId9"/>
    <p:sldMasterId id="2147483874" r:id="rId10"/>
  </p:sldMasterIdLst>
  <p:notesMasterIdLst>
    <p:notesMasterId r:id="rId48"/>
  </p:notesMasterIdLst>
  <p:handoutMasterIdLst>
    <p:handoutMasterId r:id="rId49"/>
  </p:handoutMasterIdLst>
  <p:sldIdLst>
    <p:sldId id="289" r:id="rId11"/>
    <p:sldId id="2147374573" r:id="rId12"/>
    <p:sldId id="332" r:id="rId13"/>
    <p:sldId id="294" r:id="rId14"/>
    <p:sldId id="2147374561" r:id="rId15"/>
    <p:sldId id="3000" r:id="rId16"/>
    <p:sldId id="277" r:id="rId17"/>
    <p:sldId id="2147374584" r:id="rId18"/>
    <p:sldId id="3209" r:id="rId19"/>
    <p:sldId id="2147374564" r:id="rId20"/>
    <p:sldId id="2147374544" r:id="rId21"/>
    <p:sldId id="2147374565" r:id="rId22"/>
    <p:sldId id="3207" r:id="rId23"/>
    <p:sldId id="2147374566" r:id="rId24"/>
    <p:sldId id="2147374567" r:id="rId25"/>
    <p:sldId id="2147374574" r:id="rId26"/>
    <p:sldId id="2147374585" r:id="rId27"/>
    <p:sldId id="2147374558" r:id="rId28"/>
    <p:sldId id="2147374557" r:id="rId29"/>
    <p:sldId id="2147374588" r:id="rId30"/>
    <p:sldId id="2147374591" r:id="rId31"/>
    <p:sldId id="2147374586" r:id="rId32"/>
    <p:sldId id="2147374580" r:id="rId33"/>
    <p:sldId id="3261" r:id="rId34"/>
    <p:sldId id="2147374576" r:id="rId35"/>
    <p:sldId id="2147374581" r:id="rId36"/>
    <p:sldId id="2147374589" r:id="rId37"/>
    <p:sldId id="2147374579" r:id="rId38"/>
    <p:sldId id="356" r:id="rId39"/>
    <p:sldId id="2147374577" r:id="rId40"/>
    <p:sldId id="385" r:id="rId41"/>
    <p:sldId id="2147374590" r:id="rId42"/>
    <p:sldId id="2147374578" r:id="rId43"/>
    <p:sldId id="2147374582" r:id="rId44"/>
    <p:sldId id="257" r:id="rId45"/>
    <p:sldId id="2147374583" r:id="rId46"/>
    <p:sldId id="290" r:id="rId47"/>
  </p:sldIdLst>
  <p:sldSz cx="12192000" cy="6858000"/>
  <p:notesSz cx="6858000" cy="9144000"/>
  <p:embeddedFontLst>
    <p:embeddedFont>
      <p:font typeface="Cooper Black" panose="0208090404030B020404" pitchFamily="18" charset="0"/>
      <p:regular r:id="rId50"/>
    </p:embeddedFont>
    <p:embeddedFont>
      <p:font typeface="COOPER LIGHT BT" panose="0208050304030B020404" charset="0"/>
      <p:regular r:id="rId51"/>
      <p:bold r:id="rId52"/>
      <p:italic r:id="rId53"/>
      <p:boldItalic r:id="rId54"/>
    </p:embeddedFont>
    <p:embeddedFont>
      <p:font typeface="Cooper Lt BT" panose="0208050304030B020404"/>
      <p:regular r:id="rId55"/>
    </p:embeddedFont>
    <p:embeddedFont>
      <p:font typeface="General Sans" panose="020B0604020202020204" charset="0"/>
      <p:regular r:id="rId56"/>
      <p:bold r:id="rId57"/>
      <p:italic r:id="rId58"/>
      <p:boldItalic r:id="rId59"/>
    </p:embeddedFont>
    <p:embeddedFont>
      <p:font typeface="General Sans Semibold" panose="020B0604020202020204" charset="0"/>
      <p:regular r:id="rId60"/>
      <p:bold r:id="rId61"/>
      <p:italic r:id="rId62"/>
      <p:boldItalic r:id="rId63"/>
    </p:embeddedFont>
  </p:embeddedFontLst>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D84A15-307B-D0C7-1FDA-B9E6892DF080}" name="Oona Brueren" initials="OB" userId="S::oona.brueren@surf.nl::8106e418-a4dd-4554-8ca7-1b32a421900e" providerId="AD"/>
  <p188:author id="{9A1ABE6E-887B-FFBE-DD4E-08E2525CE130}" name="Bram van der Kruk" initials="BK" userId="S::bram.vanderkruk@surf.nl::143f8877-a781-430f-9d5f-8cbf5adffdee" providerId="AD"/>
  <p188:author id="{42BA746F-9D5B-A818-9E51-31885DE56584}" name="Ashwin Brouwer" initials="AB" userId="S::ashwin.brouwer@firda.nl::9e7eb830-76cb-406c-a671-645b00fc6b39" providerId="AD"/>
  <p188:author id="{D1D07F6F-52A3-202E-2CA7-71F00C6BDA75}" name="Bianca Badulla" initials="BB" userId="S::bianca.badulla@surf.nl::54c73b29-d650-4607-a320-e862add82ce7" providerId="AD"/>
  <p188:author id="{36A48A71-7EAA-1B19-5332-FC83EDCAAB56}" name="Noa Smeele" initials="NS" userId="S::noa.smeele@surf.nl::d151fc79-b5f6-4d8a-9937-48b0f6f60d36" providerId="AD"/>
  <p188:author id="{BC6D7095-B9E8-DF6F-224E-EBB8A9F393FC}" name="Julia de Laat" initials="JL" userId="S::julia.delaat@surf.nl::40434135-d943-4d47-96cf-df70db6269d3" providerId="AD"/>
  <p188:author id="{CB35FCCF-F84F-F9F9-EB5E-D2B0D2AEBF84}" name="Mara Post" initials="MP" userId="S::mara.post@surf.nl::7ab29c9b-21b6-470a-a0bb-a33e20adf815" providerId="AD"/>
  <p188:author id="{EB7817E4-82C2-3D5B-9748-D4BA6F24A334}" name="Ashwin Brouwer" initials="AB" userId="S::ashwin.brouwer_firda.nl#ext#@surf.onmicrosoft.com::2b11c543-660a-4372-9af7-bf2579f413cd" providerId="AD"/>
  <p188:author id="{769396E5-16B5-5752-7625-F01B673CC874}" name="Peter Eikelboom" initials="" userId="S::peter.eikelboom@surf.nl::7a9a58fe-abdd-4ed8-85bb-c9dc8ddc9e4d" providerId="AD"/>
  <p188:author id="{3A4B41FC-B74A-B943-860B-9B45B944303D}" name="Kiki Leijdekkers" initials="KL" userId="S::kiki.leijdekkers@surf.nl::96a10705-cce5-43d0-83fb-d4bab7475b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CFF1"/>
    <a:srgbClr val="00B082"/>
    <a:srgbClr val="DD784B"/>
    <a:srgbClr val="00AF81"/>
    <a:srgbClr val="4F81BD"/>
    <a:srgbClr val="F4F7FE"/>
    <a:srgbClr val="FFFFFF"/>
    <a:srgbClr val="F4D9DC"/>
    <a:srgbClr val="B7E3E5"/>
    <a:srgbClr val="BECF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785350-F07B-4B97-98C0-08711CDB091C}" v="1" dt="2026-01-20T10:11:41.477"/>
  </p1510:revLst>
</p1510:revInfo>
</file>

<file path=ppt/tableStyles.xml><?xml version="1.0" encoding="utf-8"?>
<a:tblStyleLst xmlns:a="http://schemas.openxmlformats.org/drawingml/2006/main" def="{72833802-FEF1-4C79-8D5D-14CF1EAF98D9}">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D083AE6-46FA-4A59-8FB0-9F97EB10719F}" styleName="Stijl, licht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Stijl, licht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6" d="100"/>
          <a:sy n="106" d="100"/>
        </p:scale>
        <p:origin x="204" y="52"/>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font" Target="fonts/font14.fntdata"/><Relationship Id="rId68"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12.fntdata"/><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font" Target="fonts/font10.fntdata"/><Relationship Id="rId67"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font" Target="fonts/font5.fntdata"/><Relationship Id="rId62" Type="http://schemas.openxmlformats.org/officeDocument/2006/relationships/font" Target="fonts/font13.fntdata"/><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font" Target="fonts/font1.fntdata"/><Relationship Id="rId55"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wart, Hans" userId="e1672eb1-02bd-46fb-978b-3f6b3c534a56" providerId="ADAL" clId="{44235B27-E392-4B7C-B14C-061ED2F50DC4}"/>
    <pc:docChg chg="custSel addSld delSld modSld">
      <pc:chgData name="Swart, Hans" userId="e1672eb1-02bd-46fb-978b-3f6b3c534a56" providerId="ADAL" clId="{44235B27-E392-4B7C-B14C-061ED2F50DC4}" dt="2026-01-20T10:26:22.996" v="21" actId="2696"/>
      <pc:docMkLst>
        <pc:docMk/>
      </pc:docMkLst>
      <pc:sldChg chg="del">
        <pc:chgData name="Swart, Hans" userId="e1672eb1-02bd-46fb-978b-3f6b3c534a56" providerId="ADAL" clId="{44235B27-E392-4B7C-B14C-061ED2F50DC4}" dt="2026-01-20T10:26:22.996" v="21" actId="2696"/>
        <pc:sldMkLst>
          <pc:docMk/>
          <pc:sldMk cId="0" sldId="262"/>
        </pc:sldMkLst>
      </pc:sldChg>
      <pc:sldChg chg="addSp delSp modSp add mod">
        <pc:chgData name="Swart, Hans" userId="e1672eb1-02bd-46fb-978b-3f6b3c534a56" providerId="ADAL" clId="{44235B27-E392-4B7C-B14C-061ED2F50DC4}" dt="2026-01-20T10:12:31.115" v="14" actId="14100"/>
        <pc:sldMkLst>
          <pc:docMk/>
          <pc:sldMk cId="1175849973" sldId="3207"/>
        </pc:sldMkLst>
        <pc:picChg chg="del">
          <ac:chgData name="Swart, Hans" userId="e1672eb1-02bd-46fb-978b-3f6b3c534a56" providerId="ADAL" clId="{44235B27-E392-4B7C-B14C-061ED2F50DC4}" dt="2026-01-20T10:12:11.242" v="8" actId="478"/>
          <ac:picMkLst>
            <pc:docMk/>
            <pc:sldMk cId="1175849973" sldId="3207"/>
            <ac:picMk id="4" creationId="{45097D4E-41B9-4A92-7781-98AF4E115409}"/>
          </ac:picMkLst>
        </pc:picChg>
        <pc:picChg chg="add mod">
          <ac:chgData name="Swart, Hans" userId="e1672eb1-02bd-46fb-978b-3f6b3c534a56" providerId="ADAL" clId="{44235B27-E392-4B7C-B14C-061ED2F50DC4}" dt="2026-01-20T10:12:31.115" v="14" actId="14100"/>
          <ac:picMkLst>
            <pc:docMk/>
            <pc:sldMk cId="1175849973" sldId="3207"/>
            <ac:picMk id="6" creationId="{A26B07BE-4F71-A32F-ED05-A84364D39CE3}"/>
          </ac:picMkLst>
        </pc:picChg>
      </pc:sldChg>
      <pc:sldChg chg="modSp mod">
        <pc:chgData name="Swart, Hans" userId="e1672eb1-02bd-46fb-978b-3f6b3c534a56" providerId="ADAL" clId="{44235B27-E392-4B7C-B14C-061ED2F50DC4}" dt="2026-01-20T10:21:45.754" v="20" actId="255"/>
        <pc:sldMkLst>
          <pc:docMk/>
          <pc:sldMk cId="1623337762" sldId="2147374544"/>
        </pc:sldMkLst>
        <pc:spChg chg="mod">
          <ac:chgData name="Swart, Hans" userId="e1672eb1-02bd-46fb-978b-3f6b3c534a56" providerId="ADAL" clId="{44235B27-E392-4B7C-B14C-061ED2F50DC4}" dt="2026-01-20T10:21:45.754" v="20" actId="255"/>
          <ac:spMkLst>
            <pc:docMk/>
            <pc:sldMk cId="1623337762" sldId="2147374544"/>
            <ac:spMk id="2" creationId="{09390600-917D-3B54-E659-04A35B6AD06E}"/>
          </ac:spMkLst>
        </pc:spChg>
      </pc:sldChg>
      <pc:sldChg chg="modSp mod">
        <pc:chgData name="Swart, Hans" userId="e1672eb1-02bd-46fb-978b-3f6b3c534a56" providerId="ADAL" clId="{44235B27-E392-4B7C-B14C-061ED2F50DC4}" dt="2026-01-20T10:10:27.210" v="6" actId="20577"/>
        <pc:sldMkLst>
          <pc:docMk/>
          <pc:sldMk cId="1802439034" sldId="2147374567"/>
        </pc:sldMkLst>
        <pc:spChg chg="mod">
          <ac:chgData name="Swart, Hans" userId="e1672eb1-02bd-46fb-978b-3f6b3c534a56" providerId="ADAL" clId="{44235B27-E392-4B7C-B14C-061ED2F50DC4}" dt="2026-01-20T10:10:27.210" v="6" actId="20577"/>
          <ac:spMkLst>
            <pc:docMk/>
            <pc:sldMk cId="1802439034" sldId="2147374567"/>
            <ac:spMk id="7" creationId="{589ECD5B-9C17-7686-F579-BAA957E4747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46275E21-3C42-F151-4DC7-2189C65796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9BC9760-5F76-0189-180D-90255FD6ED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F17FCD-025A-433A-ACDA-7736D152382C}" type="datetimeFigureOut">
              <a:rPr lang="nl-NL" smtClean="0"/>
              <a:t>20-1-2026</a:t>
            </a:fld>
            <a:endParaRPr lang="nl-NL"/>
          </a:p>
        </p:txBody>
      </p:sp>
      <p:sp>
        <p:nvSpPr>
          <p:cNvPr id="4" name="Tijdelijke aanduiding voor voettekst 3">
            <a:extLst>
              <a:ext uri="{FF2B5EF4-FFF2-40B4-BE49-F238E27FC236}">
                <a16:creationId xmlns:a16="http://schemas.microsoft.com/office/drawing/2014/main" id="{E54096FB-5FC1-9332-97B3-70760FA59E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40B48AF5-F921-8F60-75E8-1F9B85164FD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4FA500-2F41-4041-8CC4-BABE896524C6}" type="slidenum">
              <a:rPr lang="nl-NL" smtClean="0"/>
              <a:t>‹nr.›</a:t>
            </a:fld>
            <a:endParaRPr lang="nl-NL"/>
          </a:p>
        </p:txBody>
      </p:sp>
    </p:spTree>
    <p:extLst>
      <p:ext uri="{BB962C8B-B14F-4D97-AF65-F5344CB8AC3E}">
        <p14:creationId xmlns:p14="http://schemas.microsoft.com/office/powerpoint/2010/main" val="2555955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2045AA-EE18-D64B-84B5-693315E94ED4}" type="datetimeFigureOut">
              <a:rPr lang="en-NL" smtClean="0"/>
              <a:t>01/20/2026</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47CB3-9E55-884A-AA79-4908DC64D40D}" type="slidenum">
              <a:rPr lang="en-NL" smtClean="0"/>
              <a:t>‹nr.›</a:t>
            </a:fld>
            <a:endParaRPr lang="en-NL"/>
          </a:p>
        </p:txBody>
      </p:sp>
    </p:spTree>
    <p:extLst>
      <p:ext uri="{BB962C8B-B14F-4D97-AF65-F5344CB8AC3E}">
        <p14:creationId xmlns:p14="http://schemas.microsoft.com/office/powerpoint/2010/main" val="1610311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0947CB3-9E55-884A-AA79-4908DC64D40D}" type="slidenum">
              <a:rPr lang="en-NL" smtClean="0"/>
              <a:t>7</a:t>
            </a:fld>
            <a:endParaRPr lang="en-NL"/>
          </a:p>
        </p:txBody>
      </p:sp>
    </p:spTree>
    <p:extLst>
      <p:ext uri="{BB962C8B-B14F-4D97-AF65-F5344CB8AC3E}">
        <p14:creationId xmlns:p14="http://schemas.microsoft.com/office/powerpoint/2010/main" val="1646832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Pauline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47CB3-9E55-884A-AA79-4908DC64D40D}" type="slidenum">
              <a:rPr kumimoji="0" lang="en-NL" sz="1200" b="0" i="0" u="none" strike="noStrike" kern="1200" cap="none" spc="0" normalizeH="0" baseline="0" noProof="0" smtClean="0">
                <a:ln>
                  <a:noFill/>
                </a:ln>
                <a:solidFill>
                  <a:srgbClr val="000000"/>
                </a:solidFill>
                <a:effectLst/>
                <a:uLnTx/>
                <a:uFillTx/>
                <a:latin typeface="General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NL" sz="1200" b="0" i="0" u="none" strike="noStrike" kern="1200" cap="none" spc="0" normalizeH="0" baseline="0" noProof="0">
              <a:ln>
                <a:noFill/>
              </a:ln>
              <a:solidFill>
                <a:srgbClr val="000000"/>
              </a:solidFill>
              <a:effectLst/>
              <a:uLnTx/>
              <a:uFillTx/>
              <a:latin typeface="General Sans"/>
              <a:ea typeface="+mn-ea"/>
              <a:cs typeface="+mn-cs"/>
            </a:endParaRPr>
          </a:p>
        </p:txBody>
      </p:sp>
    </p:spTree>
    <p:extLst>
      <p:ext uri="{BB962C8B-B14F-4D97-AF65-F5344CB8AC3E}">
        <p14:creationId xmlns:p14="http://schemas.microsoft.com/office/powerpoint/2010/main" val="533243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A3E8E-2CFB-6D16-91B8-F3D7A7D3659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837BAFD-3AB3-A9E7-3B12-0B695C327C4B}"/>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69947DF6-7368-9113-40F7-1A6A1108BF20}"/>
              </a:ext>
            </a:extLst>
          </p:cNvPr>
          <p:cNvSpPr>
            <a:spLocks noGrp="1"/>
          </p:cNvSpPr>
          <p:nvPr>
            <p:ph type="body" idx="1"/>
          </p:nvPr>
        </p:nvSpPr>
        <p:spPr/>
        <p:txBody>
          <a:bodyPr/>
          <a:lstStyle/>
          <a:p>
            <a:pPr marL="171450" indent="-171450">
              <a:buFontTx/>
              <a:buChar char="-"/>
            </a:pPr>
            <a:endParaRPr lang="nl-NL"/>
          </a:p>
        </p:txBody>
      </p:sp>
      <p:sp>
        <p:nvSpPr>
          <p:cNvPr id="4" name="Tijdelijke aanduiding voor dianummer 3">
            <a:extLst>
              <a:ext uri="{FF2B5EF4-FFF2-40B4-BE49-F238E27FC236}">
                <a16:creationId xmlns:a16="http://schemas.microsoft.com/office/drawing/2014/main" id="{042786A0-1D01-7D36-0895-B8D2D278376B}"/>
              </a:ext>
            </a:extLst>
          </p:cNvPr>
          <p:cNvSpPr>
            <a:spLocks noGrp="1"/>
          </p:cNvSpPr>
          <p:nvPr>
            <p:ph type="sldNum" sz="quarter" idx="5"/>
          </p:nvPr>
        </p:nvSpPr>
        <p:spPr/>
        <p:txBody>
          <a:bodyPr/>
          <a:lstStyle/>
          <a:p>
            <a:fld id="{10947CB3-9E55-884A-AA79-4908DC64D40D}" type="slidenum">
              <a:rPr lang="en-NL" smtClean="0"/>
              <a:t>12</a:t>
            </a:fld>
            <a:endParaRPr lang="en-NL"/>
          </a:p>
        </p:txBody>
      </p:sp>
    </p:spTree>
    <p:extLst>
      <p:ext uri="{BB962C8B-B14F-4D97-AF65-F5344CB8AC3E}">
        <p14:creationId xmlns:p14="http://schemas.microsoft.com/office/powerpoint/2010/main" val="283383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A3E8E-2CFB-6D16-91B8-F3D7A7D3659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837BAFD-3AB3-A9E7-3B12-0B695C327C4B}"/>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69947DF6-7368-9113-40F7-1A6A1108BF20}"/>
              </a:ext>
            </a:extLst>
          </p:cNvPr>
          <p:cNvSpPr>
            <a:spLocks noGrp="1"/>
          </p:cNvSpPr>
          <p:nvPr>
            <p:ph type="body" idx="1"/>
          </p:nvPr>
        </p:nvSpPr>
        <p:spPr/>
        <p:txBody>
          <a:bodyPr/>
          <a:lstStyle/>
          <a:p>
            <a:pPr marL="171450" indent="-171450">
              <a:buFontTx/>
              <a:buChar char="-"/>
            </a:pPr>
            <a:endParaRPr lang="nl-NL"/>
          </a:p>
        </p:txBody>
      </p:sp>
      <p:sp>
        <p:nvSpPr>
          <p:cNvPr id="4" name="Tijdelijke aanduiding voor dianummer 3">
            <a:extLst>
              <a:ext uri="{FF2B5EF4-FFF2-40B4-BE49-F238E27FC236}">
                <a16:creationId xmlns:a16="http://schemas.microsoft.com/office/drawing/2014/main" id="{042786A0-1D01-7D36-0895-B8D2D278376B}"/>
              </a:ext>
            </a:extLst>
          </p:cNvPr>
          <p:cNvSpPr>
            <a:spLocks noGrp="1"/>
          </p:cNvSpPr>
          <p:nvPr>
            <p:ph type="sldNum" sz="quarter" idx="5"/>
          </p:nvPr>
        </p:nvSpPr>
        <p:spPr/>
        <p:txBody>
          <a:bodyPr/>
          <a:lstStyle/>
          <a:p>
            <a:fld id="{10947CB3-9E55-884A-AA79-4908DC64D40D}" type="slidenum">
              <a:rPr lang="en-NL" smtClean="0"/>
              <a:t>16</a:t>
            </a:fld>
            <a:endParaRPr lang="en-NL"/>
          </a:p>
        </p:txBody>
      </p:sp>
    </p:spTree>
    <p:extLst>
      <p:ext uri="{BB962C8B-B14F-4D97-AF65-F5344CB8AC3E}">
        <p14:creationId xmlns:p14="http://schemas.microsoft.com/office/powerpoint/2010/main" val="2833836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a:p>
          <a:p>
            <a:pPr marL="171450" indent="-171450">
              <a:buFontTx/>
              <a:buChar char="-"/>
            </a:pPr>
            <a:r>
              <a:rPr lang="nl-NL"/>
              <a:t>Insteek is nu dat student kiest een sub component zou zijn van SVS, dat hoeft niet. Maar indien </a:t>
            </a:r>
            <a:r>
              <a:rPr lang="nl-NL" err="1"/>
              <a:t>prio</a:t>
            </a:r>
            <a:r>
              <a:rPr lang="nl-NL"/>
              <a:t> blijft (wel ook ons advies) op de rode lijnen links blijft het nog triviaal.  (wel ook iets om te valideren met leveranciers visie)</a:t>
            </a:r>
          </a:p>
          <a:p>
            <a:pPr marL="171450" indent="-171450">
              <a:buFontTx/>
              <a:buChar char="-"/>
            </a:pPr>
            <a:r>
              <a:rPr lang="nl-NL"/>
              <a:t>Onderwijscatalogus heeft rechts maar een beperkte rol in het landschap. Elke update tussendoor zou ook links plaatsvinden. Er is een volgordelijkheid eerst links dan rechts, maar kan itereren (bv nieuw keuzedeel)</a:t>
            </a:r>
          </a:p>
          <a:p>
            <a:pPr marL="171450" indent="-171450">
              <a:buFontTx/>
              <a:buChar char="-"/>
            </a:pPr>
            <a:endParaRPr lang="nl-NL"/>
          </a:p>
          <a:p>
            <a:pPr marL="171450" indent="-171450">
              <a:buFontTx/>
              <a:buChar char="-"/>
            </a:pPr>
            <a:endParaRPr lang="nl-NL"/>
          </a:p>
          <a:p>
            <a:pPr marL="171450" indent="-171450">
              <a:buFontTx/>
              <a:buChar char="-"/>
            </a:pPr>
            <a:r>
              <a:rPr lang="nl-NL"/>
              <a:t>Wil je rechts goed doen, moet je links sterk voorbereiden.</a:t>
            </a:r>
          </a:p>
        </p:txBody>
      </p:sp>
      <p:sp>
        <p:nvSpPr>
          <p:cNvPr id="4" name="Slide Number Placeholder 3"/>
          <p:cNvSpPr>
            <a:spLocks noGrp="1"/>
          </p:cNvSpPr>
          <p:nvPr>
            <p:ph type="sldNum" sz="quarter" idx="5"/>
          </p:nvPr>
        </p:nvSpPr>
        <p:spPr/>
        <p:txBody>
          <a:bodyPr/>
          <a:lstStyle/>
          <a:p>
            <a:fld id="{C3367ECC-0729-4E8B-AD9A-5E89FE1C50B9}" type="slidenum">
              <a:rPr lang="nl-NL" smtClean="0"/>
              <a:t>24</a:t>
            </a:fld>
            <a:endParaRPr lang="nl-NL"/>
          </a:p>
        </p:txBody>
      </p:sp>
    </p:spTree>
    <p:extLst>
      <p:ext uri="{BB962C8B-B14F-4D97-AF65-F5344CB8AC3E}">
        <p14:creationId xmlns:p14="http://schemas.microsoft.com/office/powerpoint/2010/main" val="537648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10947CB3-9E55-884A-AA79-4908DC64D40D}" type="slidenum">
              <a:rPr lang="en-NL" smtClean="0"/>
              <a:t>33</a:t>
            </a:fld>
            <a:endParaRPr lang="en-NL"/>
          </a:p>
        </p:txBody>
      </p:sp>
    </p:spTree>
    <p:extLst>
      <p:ext uri="{BB962C8B-B14F-4D97-AF65-F5344CB8AC3E}">
        <p14:creationId xmlns:p14="http://schemas.microsoft.com/office/powerpoint/2010/main" val="2843292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4.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Master" Target="../slideMasters/slideMaster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sv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5.png"/><Relationship Id="rId17" Type="http://schemas.openxmlformats.org/officeDocument/2006/relationships/image" Target="../media/image20.svg"/><Relationship Id="rId2" Type="http://schemas.openxmlformats.org/officeDocument/2006/relationships/image" Target="../media/image1.png"/><Relationship Id="rId16" Type="http://schemas.openxmlformats.org/officeDocument/2006/relationships/image" Target="../media/image19.png"/><Relationship Id="rId1" Type="http://schemas.openxmlformats.org/officeDocument/2006/relationships/slideMaster" Target="../slideMasters/slideMaster6.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18.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7.xml"/><Relationship Id="rId5" Type="http://schemas.openxmlformats.org/officeDocument/2006/relationships/image" Target="../media/image41.svg"/><Relationship Id="rId4" Type="http://schemas.openxmlformats.org/officeDocument/2006/relationships/image" Target="../media/image4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7.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sv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5.png"/><Relationship Id="rId17" Type="http://schemas.openxmlformats.org/officeDocument/2006/relationships/image" Target="../media/image20.svg"/><Relationship Id="rId2" Type="http://schemas.openxmlformats.org/officeDocument/2006/relationships/image" Target="../media/image1.png"/><Relationship Id="rId16"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18.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71AA2195-3BB3-6E88-1D7C-DAFD5067176E}"/>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rechtsonder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pic>
        <p:nvPicPr>
          <p:cNvPr id="8" name="Logo">
            <a:extLst>
              <a:ext uri="{FF2B5EF4-FFF2-40B4-BE49-F238E27FC236}">
                <a16:creationId xmlns:a16="http://schemas.microsoft.com/office/drawing/2014/main" id="{AC3AD2EE-DF8A-7E2B-4D7D-4320319B00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0000" y="510292"/>
            <a:ext cx="1728000" cy="589680"/>
          </a:xfrm>
          <a:prstGeom prst="rect">
            <a:avLst/>
          </a:prstGeom>
        </p:spPr>
      </p:pic>
      <p:pic>
        <p:nvPicPr>
          <p:cNvPr id="3" name="Graphic 2">
            <a:extLst>
              <a:ext uri="{FF2B5EF4-FFF2-40B4-BE49-F238E27FC236}">
                <a16:creationId xmlns:a16="http://schemas.microsoft.com/office/drawing/2014/main" id="{2C60D9CA-EB49-A582-53B5-846A965F1E4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115481" y="4781481"/>
            <a:ext cx="2076519" cy="2076519"/>
          </a:xfrm>
          <a:prstGeom prst="rect">
            <a:avLst/>
          </a:prstGeom>
        </p:spPr>
      </p:pic>
      <p:sp>
        <p:nvSpPr>
          <p:cNvPr id="6" name="Title 1">
            <a:extLst>
              <a:ext uri="{FF2B5EF4-FFF2-40B4-BE49-F238E27FC236}">
                <a16:creationId xmlns:a16="http://schemas.microsoft.com/office/drawing/2014/main" id="{BC054AA3-B848-E889-B39C-CB90E6035AA6}"/>
              </a:ext>
            </a:extLst>
          </p:cNvPr>
          <p:cNvSpPr>
            <a:spLocks noGrp="1"/>
          </p:cNvSpPr>
          <p:nvPr>
            <p:ph type="ctrTitle" hasCustomPrompt="1"/>
          </p:nvPr>
        </p:nvSpPr>
        <p:spPr>
          <a:xfrm>
            <a:off x="900000" y="1433623"/>
            <a:ext cx="8144775" cy="2758635"/>
          </a:xfrm>
          <a:prstGeom prst="rect">
            <a:avLst/>
          </a:prstGeom>
        </p:spPr>
        <p:txBody>
          <a:bodyPr anchor="b">
            <a:normAutofit/>
          </a:bodyPr>
          <a:lstStyle>
            <a:lvl1pPr algn="l">
              <a:defRPr sz="6600">
                <a:solidFill>
                  <a:schemeClr val="tx2"/>
                </a:solidFill>
              </a:defRPr>
            </a:lvl1pPr>
          </a:lstStyle>
          <a:p>
            <a:r>
              <a:rPr lang="en-GB"/>
              <a:t>[</a:t>
            </a:r>
            <a:r>
              <a:rPr lang="en-GB" err="1"/>
              <a:t>titel</a:t>
            </a:r>
            <a:r>
              <a:rPr lang="en-GB"/>
              <a:t>]</a:t>
            </a:r>
            <a:endParaRPr lang="en-NL"/>
          </a:p>
        </p:txBody>
      </p:sp>
      <p:sp>
        <p:nvSpPr>
          <p:cNvPr id="7" name="Ondertitel 2">
            <a:extLst>
              <a:ext uri="{FF2B5EF4-FFF2-40B4-BE49-F238E27FC236}">
                <a16:creationId xmlns:a16="http://schemas.microsoft.com/office/drawing/2014/main" id="{501B8DBE-BB73-AC27-CA33-875C23536034}"/>
              </a:ext>
            </a:extLst>
          </p:cNvPr>
          <p:cNvSpPr>
            <a:spLocks noGrp="1"/>
          </p:cNvSpPr>
          <p:nvPr>
            <p:ph type="subTitle" idx="1" hasCustomPrompt="1"/>
          </p:nvPr>
        </p:nvSpPr>
        <p:spPr>
          <a:xfrm>
            <a:off x="950353" y="5502779"/>
            <a:ext cx="8144775" cy="584250"/>
          </a:xfrm>
        </p:spPr>
        <p:txBody>
          <a:bodyPr>
            <a:normAutofit/>
          </a:bodyPr>
          <a:lstStyle>
            <a:lvl1pPr marL="0" indent="0" algn="l">
              <a:buNone/>
              <a:defRPr sz="1800">
                <a:latin typeface="Cooper Lt BT" panose="0208050304030B0204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[naam]</a:t>
            </a:r>
          </a:p>
        </p:txBody>
      </p:sp>
      <p:sp>
        <p:nvSpPr>
          <p:cNvPr id="13" name="Tijdelijke aanduiding voor tekst 12">
            <a:extLst>
              <a:ext uri="{FF2B5EF4-FFF2-40B4-BE49-F238E27FC236}">
                <a16:creationId xmlns:a16="http://schemas.microsoft.com/office/drawing/2014/main" id="{6FA6C80D-8DE6-ADAB-C7BA-07AFD945F0F6}"/>
              </a:ext>
            </a:extLst>
          </p:cNvPr>
          <p:cNvSpPr>
            <a:spLocks noGrp="1"/>
          </p:cNvSpPr>
          <p:nvPr>
            <p:ph type="body" sz="quarter" idx="10" hasCustomPrompt="1"/>
          </p:nvPr>
        </p:nvSpPr>
        <p:spPr>
          <a:xfrm>
            <a:off x="940306" y="4330545"/>
            <a:ext cx="8104470" cy="584200"/>
          </a:xfrm>
        </p:spPr>
        <p:txBody>
          <a:bodyPr/>
          <a:lstStyle>
            <a:lvl1pPr marL="0" indent="0">
              <a:buNone/>
              <a:defRPr>
                <a:solidFill>
                  <a:schemeClr val="tx2"/>
                </a:solidFill>
              </a:defRPr>
            </a:lvl1pPr>
          </a:lstStyle>
          <a:p>
            <a:pPr lvl="0"/>
            <a:r>
              <a:rPr lang="nl-NL"/>
              <a:t>[ondertitel]</a:t>
            </a:r>
          </a:p>
        </p:txBody>
      </p:sp>
      <p:sp>
        <p:nvSpPr>
          <p:cNvPr id="16" name="Tijdelijke aanduiding voor tekst 15">
            <a:extLst>
              <a:ext uri="{FF2B5EF4-FFF2-40B4-BE49-F238E27FC236}">
                <a16:creationId xmlns:a16="http://schemas.microsoft.com/office/drawing/2014/main" id="{E3E24751-2E07-7697-543D-BC17DE7BA637}"/>
              </a:ext>
            </a:extLst>
          </p:cNvPr>
          <p:cNvSpPr>
            <a:spLocks noGrp="1"/>
          </p:cNvSpPr>
          <p:nvPr>
            <p:ph type="body" sz="quarter" idx="11" hasCustomPrompt="1"/>
          </p:nvPr>
        </p:nvSpPr>
        <p:spPr>
          <a:xfrm>
            <a:off x="950353" y="5965872"/>
            <a:ext cx="2221843" cy="584250"/>
          </a:xfrm>
        </p:spPr>
        <p:txBody>
          <a:bodyPr>
            <a:normAutofit/>
          </a:bodyPr>
          <a:lstStyle>
            <a:lvl1pPr marL="0" indent="0">
              <a:buNone/>
              <a:defRPr sz="1800">
                <a:latin typeface="Cooper Lt BT" panose="0208050304030B020404" pitchFamily="18" charset="0"/>
              </a:defRPr>
            </a:lvl1pPr>
          </a:lstStyle>
          <a:p>
            <a:pPr lvl="0"/>
            <a:r>
              <a:rPr lang="nl-NL"/>
              <a:t>[datum]</a:t>
            </a:r>
          </a:p>
        </p:txBody>
      </p:sp>
    </p:spTree>
    <p:extLst>
      <p:ext uri="{BB962C8B-B14F-4D97-AF65-F5344CB8AC3E}">
        <p14:creationId xmlns:p14="http://schemas.microsoft.com/office/powerpoint/2010/main" val="1244458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ussendia">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5A946707-9F36-2CA7-BA77-E730397F0AAA}"/>
              </a:ext>
            </a:extLst>
          </p:cNvPr>
          <p:cNvSpPr>
            <a:spLocks noGrp="1"/>
          </p:cNvSpPr>
          <p:nvPr>
            <p:ph type="pic" idx="14"/>
          </p:nvPr>
        </p:nvSpPr>
        <p:spPr>
          <a:xfrm>
            <a:off x="4522381" y="-6538"/>
            <a:ext cx="7669619" cy="6864537"/>
          </a:xfrm>
          <a:prstGeom prst="rect">
            <a:avLst/>
          </a:prstGeom>
          <a:solidFill>
            <a:schemeClr val="accent2">
              <a:lumMod val="10000"/>
              <a:lumOff val="90000"/>
            </a:schemeClr>
          </a:solidFill>
          <a:ln>
            <a:noFill/>
          </a:ln>
        </p:spPr>
        <p:txBody>
          <a:bodyPr tIns="360000" anchor="t" anchorCtr="0">
            <a:normAutofit/>
          </a:bodyPr>
          <a:lstStyle>
            <a:lvl1pPr marL="0" indent="0" algn="ctr">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2" name="Tijdelijke aanduiding voor dianummer 1">
            <a:extLst>
              <a:ext uri="{FF2B5EF4-FFF2-40B4-BE49-F238E27FC236}">
                <a16:creationId xmlns:a16="http://schemas.microsoft.com/office/drawing/2014/main" id="{D62976FA-3DAF-2CC5-B631-AE73A38B9CC4}"/>
              </a:ext>
            </a:extLst>
          </p:cNvPr>
          <p:cNvSpPr>
            <a:spLocks noGrp="1"/>
          </p:cNvSpPr>
          <p:nvPr>
            <p:ph type="sldNum" sz="quarter" idx="15"/>
          </p:nvPr>
        </p:nvSpPr>
        <p:spPr>
          <a:xfrm>
            <a:off x="476045" y="6370918"/>
            <a:ext cx="360000" cy="184666"/>
          </a:xfrm>
        </p:spPr>
        <p:txBody>
          <a:bodyPr/>
          <a:lstStyle>
            <a:lvl1pPr>
              <a:defRPr>
                <a:solidFill>
                  <a:schemeClr val="tx1"/>
                </a:solidFill>
              </a:defRPr>
            </a:lvl1pPr>
          </a:lstStyle>
          <a:p>
            <a:fld id="{51C5D536-50B7-4CE6-B44E-3B56F0A7BD1A}" type="slidenum">
              <a:rPr lang="nl-NL" smtClean="0"/>
              <a:pPr/>
              <a:t>‹nr.›</a:t>
            </a:fld>
            <a:endParaRPr lang="nl-NL"/>
          </a:p>
        </p:txBody>
      </p:sp>
      <p:sp>
        <p:nvSpPr>
          <p:cNvPr id="7" name="Tekstvak 6">
            <a:extLst>
              <a:ext uri="{FF2B5EF4-FFF2-40B4-BE49-F238E27FC236}">
                <a16:creationId xmlns:a16="http://schemas.microsoft.com/office/drawing/2014/main" id="{BB34A02B-BFFA-A885-2477-10F9028A17BF}"/>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over het tekstdeel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9" name="Tijdelijke aanduiding voor tekst 8">
            <a:extLst>
              <a:ext uri="{FF2B5EF4-FFF2-40B4-BE49-F238E27FC236}">
                <a16:creationId xmlns:a16="http://schemas.microsoft.com/office/drawing/2014/main" id="{0CB0E648-8ABB-7D43-2D05-23D0A312BE1B}"/>
              </a:ext>
            </a:extLst>
          </p:cNvPr>
          <p:cNvSpPr>
            <a:spLocks noGrp="1"/>
          </p:cNvSpPr>
          <p:nvPr>
            <p:ph type="body" sz="quarter" idx="16"/>
          </p:nvPr>
        </p:nvSpPr>
        <p:spPr>
          <a:xfrm>
            <a:off x="449944" y="1800225"/>
            <a:ext cx="3547270" cy="4019550"/>
          </a:xfrm>
        </p:spPr>
        <p:txBody>
          <a:bodyPr/>
          <a:lstStyle>
            <a:lvl1pPr marL="0" indent="0">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p:txBody>
      </p:sp>
      <p:sp>
        <p:nvSpPr>
          <p:cNvPr id="10" name="Titel 9">
            <a:extLst>
              <a:ext uri="{FF2B5EF4-FFF2-40B4-BE49-F238E27FC236}">
                <a16:creationId xmlns:a16="http://schemas.microsoft.com/office/drawing/2014/main" id="{CEED97D7-B613-8457-6DD7-9845D6D9A34D}"/>
              </a:ext>
            </a:extLst>
          </p:cNvPr>
          <p:cNvSpPr>
            <a:spLocks noGrp="1"/>
          </p:cNvSpPr>
          <p:nvPr>
            <p:ph type="title"/>
          </p:nvPr>
        </p:nvSpPr>
        <p:spPr>
          <a:xfrm>
            <a:off x="449944" y="660400"/>
            <a:ext cx="3547270" cy="1030288"/>
          </a:xfrm>
          <a:prstGeom prst="rect">
            <a:avLst/>
          </a:prstGeom>
        </p:spPr>
        <p:txBody>
          <a:bodyPr/>
          <a:lstStyle>
            <a:lvl1pPr>
              <a:defRPr>
                <a:solidFill>
                  <a:schemeClr val="tx1"/>
                </a:solidFill>
              </a:defRPr>
            </a:lvl1pPr>
          </a:lstStyle>
          <a:p>
            <a:r>
              <a:rPr lang="nl-NL"/>
              <a:t>Klik om stijl te bewerken</a:t>
            </a:r>
          </a:p>
        </p:txBody>
      </p:sp>
    </p:spTree>
    <p:extLst>
      <p:ext uri="{BB962C8B-B14F-4D97-AF65-F5344CB8AC3E}">
        <p14:creationId xmlns:p14="http://schemas.microsoft.com/office/powerpoint/2010/main" val="310815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escheider">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38BBE2B1-E710-785E-AD2E-2DC622062DCA}"/>
              </a:ext>
            </a:extLst>
          </p:cNvPr>
          <p:cNvSpPr>
            <a:spLocks noGrp="1"/>
          </p:cNvSpPr>
          <p:nvPr>
            <p:ph type="sldNum" sz="quarter" idx="10"/>
          </p:nvPr>
        </p:nvSpPr>
        <p:spPr/>
        <p:txBody>
          <a:bodyPr/>
          <a:lstStyle/>
          <a:p>
            <a:fld id="{51C5D536-50B7-4CE6-B44E-3B56F0A7BD1A}" type="slidenum">
              <a:rPr lang="nl-NL" smtClean="0"/>
              <a:pPr/>
              <a:t>‹nr.›</a:t>
            </a:fld>
            <a:endParaRPr lang="nl-NL"/>
          </a:p>
        </p:txBody>
      </p:sp>
      <p:pic>
        <p:nvPicPr>
          <p:cNvPr id="5" name="Graphic 4">
            <a:extLst>
              <a:ext uri="{FF2B5EF4-FFF2-40B4-BE49-F238E27FC236}">
                <a16:creationId xmlns:a16="http://schemas.microsoft.com/office/drawing/2014/main" id="{326492F0-08A9-DE6E-2BB2-37C2DA43F3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5481" y="4781481"/>
            <a:ext cx="2076519" cy="2076519"/>
          </a:xfrm>
          <a:prstGeom prst="rect">
            <a:avLst/>
          </a:prstGeom>
        </p:spPr>
      </p:pic>
      <p:sp>
        <p:nvSpPr>
          <p:cNvPr id="7" name="Tijdelijke aanduiding voor tekst 8">
            <a:extLst>
              <a:ext uri="{FF2B5EF4-FFF2-40B4-BE49-F238E27FC236}">
                <a16:creationId xmlns:a16="http://schemas.microsoft.com/office/drawing/2014/main" id="{60B1CD89-2CCD-7B7F-2F76-AEB4210A0BD8}"/>
              </a:ext>
            </a:extLst>
          </p:cNvPr>
          <p:cNvSpPr>
            <a:spLocks noGrp="1"/>
          </p:cNvSpPr>
          <p:nvPr>
            <p:ph type="body" sz="quarter" idx="11" hasCustomPrompt="1"/>
          </p:nvPr>
        </p:nvSpPr>
        <p:spPr>
          <a:xfrm>
            <a:off x="900000" y="2820959"/>
            <a:ext cx="7712810" cy="3258371"/>
          </a:xfrm>
        </p:spPr>
        <p:txBody>
          <a:bodyPr anchor="ctr" anchorCtr="0">
            <a:normAutofit/>
          </a:bodyPr>
          <a:lstStyle>
            <a:lvl1pPr marL="0" indent="0">
              <a:lnSpc>
                <a:spcPct val="107000"/>
              </a:lnSpc>
              <a:spcBef>
                <a:spcPts val="0"/>
              </a:spcBef>
              <a:buNone/>
              <a:defRPr sz="4000">
                <a:solidFill>
                  <a:schemeClr val="tx1"/>
                </a:solidFill>
                <a:latin typeface="+mj-lt"/>
              </a:defRPr>
            </a:lvl1pPr>
            <a:lvl2pPr marL="457200" indent="0">
              <a:buNone/>
              <a:defRPr sz="4000">
                <a:solidFill>
                  <a:schemeClr val="tx1"/>
                </a:solidFill>
                <a:latin typeface="Cooper Lt BT" panose="0208050304030B020404" pitchFamily="18" charset="0"/>
              </a:defRPr>
            </a:lvl2pPr>
            <a:lvl3pPr marL="914400" indent="0">
              <a:buNone/>
              <a:defRPr sz="4000">
                <a:solidFill>
                  <a:schemeClr val="tx1"/>
                </a:solidFill>
                <a:latin typeface="Cooper Lt BT" panose="0208050304030B020404" pitchFamily="18" charset="0"/>
              </a:defRPr>
            </a:lvl3pPr>
            <a:lvl4pPr marL="1371600" indent="0">
              <a:buNone/>
              <a:defRPr sz="4000">
                <a:solidFill>
                  <a:schemeClr val="tx1"/>
                </a:solidFill>
                <a:latin typeface="Cooper Lt BT" panose="0208050304030B020404" pitchFamily="18" charset="0"/>
              </a:defRPr>
            </a:lvl4pPr>
            <a:lvl5pPr marL="1828800" indent="0">
              <a:buNone/>
              <a:defRPr sz="4000">
                <a:solidFill>
                  <a:schemeClr val="tx1"/>
                </a:solidFill>
                <a:latin typeface="Cooper Lt BT" panose="0208050304030B020404" pitchFamily="18" charset="0"/>
              </a:defRPr>
            </a:lvl5pPr>
          </a:lstStyle>
          <a:p>
            <a:pPr lvl="0"/>
            <a:r>
              <a:rPr lang="nl-NL"/>
              <a:t>[Titel]</a:t>
            </a:r>
          </a:p>
        </p:txBody>
      </p:sp>
      <p:sp>
        <p:nvSpPr>
          <p:cNvPr id="8" name="Titel 1">
            <a:extLst>
              <a:ext uri="{FF2B5EF4-FFF2-40B4-BE49-F238E27FC236}">
                <a16:creationId xmlns:a16="http://schemas.microsoft.com/office/drawing/2014/main" id="{ADFA6C4F-F615-E33A-20B5-0AB866F61F79}"/>
              </a:ext>
            </a:extLst>
          </p:cNvPr>
          <p:cNvSpPr>
            <a:spLocks noGrp="1"/>
          </p:cNvSpPr>
          <p:nvPr>
            <p:ph type="title" hasCustomPrompt="1"/>
          </p:nvPr>
        </p:nvSpPr>
        <p:spPr>
          <a:xfrm>
            <a:off x="900000" y="726962"/>
            <a:ext cx="10515860" cy="276999"/>
          </a:xfrm>
        </p:spPr>
        <p:txBody>
          <a:bodyPr/>
          <a:lstStyle>
            <a:lvl1pPr>
              <a:defRPr sz="2000">
                <a:latin typeface="+mn-lt"/>
              </a:defRPr>
            </a:lvl1pPr>
          </a:lstStyle>
          <a:p>
            <a:r>
              <a:rPr lang="nl-NL"/>
              <a:t>[Gebruik deze dia als sectiescheider]</a:t>
            </a:r>
          </a:p>
        </p:txBody>
      </p:sp>
    </p:spTree>
    <p:extLst>
      <p:ext uri="{BB962C8B-B14F-4D97-AF65-F5344CB8AC3E}">
        <p14:creationId xmlns:p14="http://schemas.microsoft.com/office/powerpoint/2010/main" val="2473341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CB05-DF60-5C73-2332-1456CCF023E3}"/>
              </a:ext>
            </a:extLst>
          </p:cNvPr>
          <p:cNvSpPr>
            <a:spLocks noGrp="1"/>
          </p:cNvSpPr>
          <p:nvPr>
            <p:ph type="ctrTitle" hasCustomPrompt="1"/>
          </p:nvPr>
        </p:nvSpPr>
        <p:spPr>
          <a:xfrm>
            <a:off x="3923326" y="1219200"/>
            <a:ext cx="6566873" cy="2232391"/>
          </a:xfrm>
          <a:prstGeom prst="rect">
            <a:avLst/>
          </a:prstGeom>
        </p:spPr>
        <p:txBody>
          <a:bodyPr anchor="b">
            <a:noAutofit/>
          </a:bodyPr>
          <a:lstStyle>
            <a:lvl1pPr algn="l">
              <a:lnSpc>
                <a:spcPct val="100000"/>
              </a:lnSpc>
              <a:defRPr sz="4800">
                <a:solidFill>
                  <a:schemeClr val="tx1"/>
                </a:solidFill>
              </a:defRPr>
            </a:lvl1pPr>
          </a:lstStyle>
          <a:p>
            <a:r>
              <a:rPr lang="nl-NL"/>
              <a:t>[titel 1]</a:t>
            </a:r>
            <a:endParaRPr lang="en-NL"/>
          </a:p>
        </p:txBody>
      </p:sp>
      <p:sp>
        <p:nvSpPr>
          <p:cNvPr id="4" name="Ondertitel 2">
            <a:extLst>
              <a:ext uri="{FF2B5EF4-FFF2-40B4-BE49-F238E27FC236}">
                <a16:creationId xmlns:a16="http://schemas.microsoft.com/office/drawing/2014/main" id="{B873B73A-1A14-C1D5-2D89-25F18DB04E82}"/>
              </a:ext>
            </a:extLst>
          </p:cNvPr>
          <p:cNvSpPr>
            <a:spLocks noGrp="1"/>
          </p:cNvSpPr>
          <p:nvPr>
            <p:ph type="subTitle" idx="1" hasCustomPrompt="1"/>
          </p:nvPr>
        </p:nvSpPr>
        <p:spPr>
          <a:xfrm>
            <a:off x="3923326" y="4759850"/>
            <a:ext cx="6566873" cy="584250"/>
          </a:xfrm>
        </p:spPr>
        <p:txBody>
          <a:bodyPr>
            <a:normAutofit/>
          </a:bodyPr>
          <a:lstStyle>
            <a:lvl1pPr marL="0" indent="0" algn="l">
              <a:spcBef>
                <a:spcPts val="0"/>
              </a:spcBef>
              <a:buNone/>
              <a:defRPr sz="2800">
                <a:latin typeface="Cooper Lt BT" panose="0208050304030B0204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Ondertitel[ondertitel of datum]</a:t>
            </a:r>
          </a:p>
        </p:txBody>
      </p:sp>
      <p:pic>
        <p:nvPicPr>
          <p:cNvPr id="11" name="Logo">
            <a:extLst>
              <a:ext uri="{FF2B5EF4-FFF2-40B4-BE49-F238E27FC236}">
                <a16:creationId xmlns:a16="http://schemas.microsoft.com/office/drawing/2014/main" id="{4D51728D-5A12-961E-7E87-3F5FAE0B71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3768" y="510292"/>
            <a:ext cx="1728000" cy="589680"/>
          </a:xfrm>
          <a:prstGeom prst="rect">
            <a:avLst/>
          </a:prstGeom>
        </p:spPr>
      </p:pic>
      <p:sp>
        <p:nvSpPr>
          <p:cNvPr id="14" name="Tijdelijke aanduiding voor tekst 13">
            <a:extLst>
              <a:ext uri="{FF2B5EF4-FFF2-40B4-BE49-F238E27FC236}">
                <a16:creationId xmlns:a16="http://schemas.microsoft.com/office/drawing/2014/main" id="{FD1BCABA-47E0-A310-F24B-7453565F0792}"/>
              </a:ext>
            </a:extLst>
          </p:cNvPr>
          <p:cNvSpPr>
            <a:spLocks noGrp="1"/>
          </p:cNvSpPr>
          <p:nvPr>
            <p:ph type="body" sz="quarter" idx="12" hasCustomPrompt="1"/>
          </p:nvPr>
        </p:nvSpPr>
        <p:spPr>
          <a:xfrm>
            <a:off x="3922713" y="3513068"/>
            <a:ext cx="6566400" cy="1107996"/>
          </a:xfrm>
        </p:spPr>
        <p:txBody>
          <a:bodyPr>
            <a:spAutoFit/>
          </a:bodyPr>
          <a:lstStyle>
            <a:lvl1pPr marL="0" indent="0">
              <a:buNone/>
              <a:defRPr sz="7200">
                <a:solidFill>
                  <a:schemeClr val="tx2"/>
                </a:solidFill>
                <a:latin typeface="+mj-lt"/>
              </a:defRPr>
            </a:lvl1pPr>
          </a:lstStyle>
          <a:p>
            <a:pPr lvl="0"/>
            <a:r>
              <a:rPr lang="nl-NL"/>
              <a:t>[titel 2]</a:t>
            </a:r>
          </a:p>
        </p:txBody>
      </p:sp>
      <p:sp>
        <p:nvSpPr>
          <p:cNvPr id="12" name="Tijdelijke aanduiding voor afbeelding 11">
            <a:extLst>
              <a:ext uri="{FF2B5EF4-FFF2-40B4-BE49-F238E27FC236}">
                <a16:creationId xmlns:a16="http://schemas.microsoft.com/office/drawing/2014/main" id="{3721FC4A-C6B8-F27F-946C-C457AE2883A4}"/>
              </a:ext>
            </a:extLst>
          </p:cNvPr>
          <p:cNvSpPr>
            <a:spLocks noGrp="1"/>
          </p:cNvSpPr>
          <p:nvPr>
            <p:ph type="pic" sz="quarter" idx="13"/>
          </p:nvPr>
        </p:nvSpPr>
        <p:spPr>
          <a:xfrm>
            <a:off x="1" y="0"/>
            <a:ext cx="3411767" cy="6858000"/>
          </a:xfrm>
          <a:custGeom>
            <a:avLst/>
            <a:gdLst>
              <a:gd name="connsiteX0" fmla="*/ 7826 w 3411767"/>
              <a:gd name="connsiteY0" fmla="*/ 0 h 6858000"/>
              <a:gd name="connsiteX1" fmla="*/ 3411767 w 3411767"/>
              <a:gd name="connsiteY1" fmla="*/ 3429000 h 6858000"/>
              <a:gd name="connsiteX2" fmla="*/ 7826 w 3411767"/>
              <a:gd name="connsiteY2" fmla="*/ 6858000 h 6858000"/>
              <a:gd name="connsiteX3" fmla="*/ 0 w 3411767"/>
              <a:gd name="connsiteY3" fmla="*/ 6850116 h 6858000"/>
              <a:gd name="connsiteX4" fmla="*/ 0 w 3411767"/>
              <a:gd name="connsiteY4" fmla="*/ 788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767" h="6858000">
                <a:moveTo>
                  <a:pt x="7826" y="0"/>
                </a:moveTo>
                <a:lnTo>
                  <a:pt x="3411767" y="3429000"/>
                </a:lnTo>
                <a:lnTo>
                  <a:pt x="7826" y="6858000"/>
                </a:lnTo>
                <a:lnTo>
                  <a:pt x="0" y="6850116"/>
                </a:lnTo>
                <a:lnTo>
                  <a:pt x="0" y="7884"/>
                </a:lnTo>
                <a:close/>
              </a:path>
            </a:pathLst>
          </a:custGeom>
          <a:solidFill>
            <a:schemeClr val="accent2">
              <a:lumMod val="10000"/>
              <a:lumOff val="90000"/>
            </a:schemeClr>
          </a:solidFill>
        </p:spPr>
        <p:txBody>
          <a:bodyPr wrap="square" lIns="108000" bIns="1476000" anchor="ctr" anchorCtr="0">
            <a:noAutofit/>
          </a:bodyPr>
          <a:lstStyle>
            <a:lvl1pPr marL="0" indent="0">
              <a:buFontTx/>
              <a:buNone/>
              <a:defRPr sz="1600"/>
            </a:lvl1pPr>
          </a:lstStyle>
          <a:p>
            <a:endParaRPr lang="nl-NL"/>
          </a:p>
        </p:txBody>
      </p:sp>
    </p:spTree>
    <p:extLst>
      <p:ext uri="{BB962C8B-B14F-4D97-AF65-F5344CB8AC3E}">
        <p14:creationId xmlns:p14="http://schemas.microsoft.com/office/powerpoint/2010/main" val="3261283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fbeeldingen en vormen">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B9F8765-6DF2-38D1-F58D-A1C4E97D5D32}"/>
              </a:ext>
            </a:extLst>
          </p:cNvPr>
          <p:cNvSpPr txBox="1"/>
          <p:nvPr userDrawn="1"/>
        </p:nvSpPr>
        <p:spPr>
          <a:xfrm>
            <a:off x="12317128" y="0"/>
            <a:ext cx="2794535" cy="60324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hier huisstijlvormen te plaatsen (per kader):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een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die goed past bij de kaderachtergrond en kopieer de vorm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pagina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15" name="Tijdelijke aanduiding voor afbeelding 14">
            <a:extLst>
              <a:ext uri="{FF2B5EF4-FFF2-40B4-BE49-F238E27FC236}">
                <a16:creationId xmlns:a16="http://schemas.microsoft.com/office/drawing/2014/main" id="{256A5361-A3AF-B2EF-BDAF-DA4B1D0942D4}"/>
              </a:ext>
            </a:extLst>
          </p:cNvPr>
          <p:cNvSpPr>
            <a:spLocks noGrp="1"/>
          </p:cNvSpPr>
          <p:nvPr>
            <p:ph type="pic" sz="quarter" idx="14"/>
          </p:nvPr>
        </p:nvSpPr>
        <p:spPr>
          <a:xfrm>
            <a:off x="0" y="0"/>
            <a:ext cx="3425825" cy="34272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6" name="Tijdelijke aanduiding voor afbeelding 14">
            <a:extLst>
              <a:ext uri="{FF2B5EF4-FFF2-40B4-BE49-F238E27FC236}">
                <a16:creationId xmlns:a16="http://schemas.microsoft.com/office/drawing/2014/main" id="{6A7F7F4C-9087-19A8-C61D-C357C5ABA7DC}"/>
              </a:ext>
            </a:extLst>
          </p:cNvPr>
          <p:cNvSpPr>
            <a:spLocks noGrp="1"/>
          </p:cNvSpPr>
          <p:nvPr>
            <p:ph type="pic" sz="quarter" idx="15"/>
          </p:nvPr>
        </p:nvSpPr>
        <p:spPr>
          <a:xfrm>
            <a:off x="6853200" y="-4881"/>
            <a:ext cx="5338800" cy="34272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7" name="Tijdelijke aanduiding voor afbeelding 14">
            <a:extLst>
              <a:ext uri="{FF2B5EF4-FFF2-40B4-BE49-F238E27FC236}">
                <a16:creationId xmlns:a16="http://schemas.microsoft.com/office/drawing/2014/main" id="{15C20B14-51AE-DD04-FBC8-D93D4D887DA1}"/>
              </a:ext>
            </a:extLst>
          </p:cNvPr>
          <p:cNvSpPr>
            <a:spLocks noGrp="1"/>
          </p:cNvSpPr>
          <p:nvPr>
            <p:ph type="pic" sz="quarter" idx="16"/>
          </p:nvPr>
        </p:nvSpPr>
        <p:spPr>
          <a:xfrm>
            <a:off x="0" y="3427200"/>
            <a:ext cx="5338800" cy="34308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8" name="Tijdelijke aanduiding voor afbeelding 14">
            <a:extLst>
              <a:ext uri="{FF2B5EF4-FFF2-40B4-BE49-F238E27FC236}">
                <a16:creationId xmlns:a16="http://schemas.microsoft.com/office/drawing/2014/main" id="{59EC7349-D9E4-0C14-D6F9-8CBD597B7696}"/>
              </a:ext>
            </a:extLst>
          </p:cNvPr>
          <p:cNvSpPr>
            <a:spLocks noGrp="1"/>
          </p:cNvSpPr>
          <p:nvPr>
            <p:ph type="pic" sz="quarter" idx="17"/>
          </p:nvPr>
        </p:nvSpPr>
        <p:spPr>
          <a:xfrm>
            <a:off x="8766175" y="3427200"/>
            <a:ext cx="3425825" cy="3430800"/>
          </a:xfrm>
          <a:solidFill>
            <a:schemeClr val="accent2">
              <a:lumMod val="10000"/>
              <a:lumOff val="90000"/>
            </a:schemeClr>
          </a:solidFill>
        </p:spPr>
        <p:txBody>
          <a:bodyPr>
            <a:normAutofit/>
          </a:bodyPr>
          <a:lstStyle>
            <a:lvl1pPr marL="0" indent="0" algn="ctr">
              <a:buNone/>
              <a:defRPr sz="1600"/>
            </a:lvl1pPr>
          </a:lstStyle>
          <a:p>
            <a:endParaRPr lang="nl-NL"/>
          </a:p>
        </p:txBody>
      </p:sp>
      <p:pic>
        <p:nvPicPr>
          <p:cNvPr id="4" name="Graphic 3">
            <a:extLst>
              <a:ext uri="{FF2B5EF4-FFF2-40B4-BE49-F238E27FC236}">
                <a16:creationId xmlns:a16="http://schemas.microsoft.com/office/drawing/2014/main" id="{C8B74CB0-B244-A138-2CC4-DC923D240A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8800" y="3435682"/>
            <a:ext cx="3422318" cy="3422318"/>
          </a:xfrm>
          <a:prstGeom prst="rect">
            <a:avLst/>
          </a:prstGeom>
        </p:spPr>
      </p:pic>
      <p:pic>
        <p:nvPicPr>
          <p:cNvPr id="5" name="Graphic 4">
            <a:extLst>
              <a:ext uri="{FF2B5EF4-FFF2-40B4-BE49-F238E27FC236}">
                <a16:creationId xmlns:a16="http://schemas.microsoft.com/office/drawing/2014/main" id="{081D1E73-7D9A-6AF5-3286-DE9234B5F6A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25825" y="6682"/>
            <a:ext cx="3422318" cy="3422318"/>
          </a:xfrm>
          <a:prstGeom prst="rect">
            <a:avLst/>
          </a:prstGeom>
        </p:spPr>
      </p:pic>
    </p:spTree>
    <p:extLst>
      <p:ext uri="{BB962C8B-B14F-4D97-AF65-F5344CB8AC3E}">
        <p14:creationId xmlns:p14="http://schemas.microsoft.com/office/powerpoint/2010/main" val="698965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ussendia">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5A946707-9F36-2CA7-BA77-E730397F0AAA}"/>
              </a:ext>
            </a:extLst>
          </p:cNvPr>
          <p:cNvSpPr>
            <a:spLocks noGrp="1"/>
          </p:cNvSpPr>
          <p:nvPr>
            <p:ph type="pic" idx="14"/>
          </p:nvPr>
        </p:nvSpPr>
        <p:spPr>
          <a:xfrm>
            <a:off x="4522381" y="-6538"/>
            <a:ext cx="7669619" cy="6864537"/>
          </a:xfrm>
          <a:prstGeom prst="rect">
            <a:avLst/>
          </a:prstGeom>
          <a:solidFill>
            <a:schemeClr val="accent2">
              <a:lumMod val="10000"/>
              <a:lumOff val="90000"/>
            </a:schemeClr>
          </a:solidFill>
          <a:ln>
            <a:noFill/>
          </a:ln>
        </p:spPr>
        <p:txBody>
          <a:bodyPr tIns="360000" anchor="t" anchorCtr="0">
            <a:normAutofit/>
          </a:bodyPr>
          <a:lstStyle>
            <a:lvl1pPr marL="0" indent="0" algn="ctr">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2" name="Tijdelijke aanduiding voor dianummer 1">
            <a:extLst>
              <a:ext uri="{FF2B5EF4-FFF2-40B4-BE49-F238E27FC236}">
                <a16:creationId xmlns:a16="http://schemas.microsoft.com/office/drawing/2014/main" id="{D62976FA-3DAF-2CC5-B631-AE73A38B9CC4}"/>
              </a:ext>
            </a:extLst>
          </p:cNvPr>
          <p:cNvSpPr>
            <a:spLocks noGrp="1"/>
          </p:cNvSpPr>
          <p:nvPr>
            <p:ph type="sldNum" sz="quarter" idx="15"/>
          </p:nvPr>
        </p:nvSpPr>
        <p:spPr>
          <a:xfrm>
            <a:off x="476045" y="6370918"/>
            <a:ext cx="360000" cy="184666"/>
          </a:xfrm>
        </p:spPr>
        <p:txBody>
          <a:bodyPr/>
          <a:lstStyle>
            <a:lvl1pPr>
              <a:defRPr>
                <a:solidFill>
                  <a:schemeClr val="tx1"/>
                </a:solidFill>
              </a:defRPr>
            </a:lvl1pPr>
          </a:lstStyle>
          <a:p>
            <a:fld id="{51C5D536-50B7-4CE6-B44E-3B56F0A7BD1A}" type="slidenum">
              <a:rPr lang="nl-NL" smtClean="0"/>
              <a:pPr/>
              <a:t>‹nr.›</a:t>
            </a:fld>
            <a:endParaRPr lang="nl-NL"/>
          </a:p>
        </p:txBody>
      </p:sp>
      <p:sp>
        <p:nvSpPr>
          <p:cNvPr id="7" name="Tekstvak 6">
            <a:extLst>
              <a:ext uri="{FF2B5EF4-FFF2-40B4-BE49-F238E27FC236}">
                <a16:creationId xmlns:a16="http://schemas.microsoft.com/office/drawing/2014/main" id="{BB34A02B-BFFA-A885-2477-10F9028A17BF}"/>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over het tekstdeel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9" name="Tijdelijke aanduiding voor tekst 8">
            <a:extLst>
              <a:ext uri="{FF2B5EF4-FFF2-40B4-BE49-F238E27FC236}">
                <a16:creationId xmlns:a16="http://schemas.microsoft.com/office/drawing/2014/main" id="{0CB0E648-8ABB-7D43-2D05-23D0A312BE1B}"/>
              </a:ext>
            </a:extLst>
          </p:cNvPr>
          <p:cNvSpPr>
            <a:spLocks noGrp="1"/>
          </p:cNvSpPr>
          <p:nvPr>
            <p:ph type="body" sz="quarter" idx="16"/>
          </p:nvPr>
        </p:nvSpPr>
        <p:spPr>
          <a:xfrm>
            <a:off x="449944" y="1800225"/>
            <a:ext cx="3547270" cy="4019550"/>
          </a:xfrm>
        </p:spPr>
        <p:txBody>
          <a:bodyPr/>
          <a:lstStyle>
            <a:lvl1pPr marL="0" indent="0">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p:txBody>
      </p:sp>
      <p:sp>
        <p:nvSpPr>
          <p:cNvPr id="10" name="Titel 9">
            <a:extLst>
              <a:ext uri="{FF2B5EF4-FFF2-40B4-BE49-F238E27FC236}">
                <a16:creationId xmlns:a16="http://schemas.microsoft.com/office/drawing/2014/main" id="{CEED97D7-B613-8457-6DD7-9845D6D9A34D}"/>
              </a:ext>
            </a:extLst>
          </p:cNvPr>
          <p:cNvSpPr>
            <a:spLocks noGrp="1"/>
          </p:cNvSpPr>
          <p:nvPr>
            <p:ph type="title"/>
          </p:nvPr>
        </p:nvSpPr>
        <p:spPr>
          <a:xfrm>
            <a:off x="449944" y="660400"/>
            <a:ext cx="3547270" cy="1030288"/>
          </a:xfrm>
          <a:prstGeom prst="rect">
            <a:avLst/>
          </a:prstGeom>
        </p:spPr>
        <p:txBody>
          <a:bodyPr/>
          <a:lstStyle>
            <a:lvl1pPr>
              <a:defRPr>
                <a:solidFill>
                  <a:schemeClr val="tx1"/>
                </a:solidFill>
              </a:defRPr>
            </a:lvl1pPr>
          </a:lstStyle>
          <a:p>
            <a:r>
              <a:rPr lang="nl-NL"/>
              <a:t>Klik om stijl te bewerken</a:t>
            </a:r>
          </a:p>
        </p:txBody>
      </p:sp>
    </p:spTree>
    <p:extLst>
      <p:ext uri="{BB962C8B-B14F-4D97-AF65-F5344CB8AC3E}">
        <p14:creationId xmlns:p14="http://schemas.microsoft.com/office/powerpoint/2010/main" val="2605745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escheider">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38BBE2B1-E710-785E-AD2E-2DC622062DCA}"/>
              </a:ext>
            </a:extLst>
          </p:cNvPr>
          <p:cNvSpPr>
            <a:spLocks noGrp="1"/>
          </p:cNvSpPr>
          <p:nvPr>
            <p:ph type="sldNum" sz="quarter" idx="10"/>
          </p:nvPr>
        </p:nvSpPr>
        <p:spPr/>
        <p:txBody>
          <a:bodyPr/>
          <a:lstStyle/>
          <a:p>
            <a:fld id="{51C5D536-50B7-4CE6-B44E-3B56F0A7BD1A}" type="slidenum">
              <a:rPr lang="nl-NL" smtClean="0"/>
              <a:pPr/>
              <a:t>‹nr.›</a:t>
            </a:fld>
            <a:endParaRPr lang="nl-NL"/>
          </a:p>
        </p:txBody>
      </p:sp>
      <p:pic>
        <p:nvPicPr>
          <p:cNvPr id="4" name="Graphic 3">
            <a:extLst>
              <a:ext uri="{FF2B5EF4-FFF2-40B4-BE49-F238E27FC236}">
                <a16:creationId xmlns:a16="http://schemas.microsoft.com/office/drawing/2014/main" id="{743D9B0E-1125-0C86-9BB6-A0D5C669DC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5481" y="4781481"/>
            <a:ext cx="2076519" cy="2076519"/>
          </a:xfrm>
          <a:prstGeom prst="rect">
            <a:avLst/>
          </a:prstGeom>
        </p:spPr>
      </p:pic>
      <p:sp>
        <p:nvSpPr>
          <p:cNvPr id="5" name="Tijdelijke aanduiding voor tekst 8">
            <a:extLst>
              <a:ext uri="{FF2B5EF4-FFF2-40B4-BE49-F238E27FC236}">
                <a16:creationId xmlns:a16="http://schemas.microsoft.com/office/drawing/2014/main" id="{D7D87C91-882A-FDFC-A7CB-3C7D8CA62C53}"/>
              </a:ext>
            </a:extLst>
          </p:cNvPr>
          <p:cNvSpPr>
            <a:spLocks noGrp="1"/>
          </p:cNvSpPr>
          <p:nvPr>
            <p:ph type="body" sz="quarter" idx="11" hasCustomPrompt="1"/>
          </p:nvPr>
        </p:nvSpPr>
        <p:spPr>
          <a:xfrm>
            <a:off x="900000" y="2820959"/>
            <a:ext cx="7712810" cy="3336953"/>
          </a:xfrm>
        </p:spPr>
        <p:txBody>
          <a:bodyPr anchor="ctr" anchorCtr="0">
            <a:normAutofit/>
          </a:bodyPr>
          <a:lstStyle>
            <a:lvl1pPr marL="0" indent="0">
              <a:lnSpc>
                <a:spcPct val="107000"/>
              </a:lnSpc>
              <a:spcBef>
                <a:spcPts val="0"/>
              </a:spcBef>
              <a:buNone/>
              <a:defRPr sz="4000">
                <a:solidFill>
                  <a:schemeClr val="tx1"/>
                </a:solidFill>
                <a:latin typeface="+mj-lt"/>
              </a:defRPr>
            </a:lvl1pPr>
            <a:lvl2pPr marL="457200" indent="0">
              <a:buNone/>
              <a:defRPr sz="4000">
                <a:solidFill>
                  <a:schemeClr val="tx1"/>
                </a:solidFill>
                <a:latin typeface="Cooper Lt BT" panose="0208050304030B020404" pitchFamily="18" charset="0"/>
              </a:defRPr>
            </a:lvl2pPr>
            <a:lvl3pPr marL="914400" indent="0">
              <a:buNone/>
              <a:defRPr sz="4000">
                <a:solidFill>
                  <a:schemeClr val="tx1"/>
                </a:solidFill>
                <a:latin typeface="Cooper Lt BT" panose="0208050304030B020404" pitchFamily="18" charset="0"/>
              </a:defRPr>
            </a:lvl3pPr>
            <a:lvl4pPr marL="1371600" indent="0">
              <a:buNone/>
              <a:defRPr sz="4000">
                <a:solidFill>
                  <a:schemeClr val="tx1"/>
                </a:solidFill>
                <a:latin typeface="Cooper Lt BT" panose="0208050304030B020404" pitchFamily="18" charset="0"/>
              </a:defRPr>
            </a:lvl4pPr>
            <a:lvl5pPr marL="1828800" indent="0">
              <a:buNone/>
              <a:defRPr sz="4000">
                <a:solidFill>
                  <a:schemeClr val="tx1"/>
                </a:solidFill>
                <a:latin typeface="Cooper Lt BT" panose="0208050304030B020404" pitchFamily="18" charset="0"/>
              </a:defRPr>
            </a:lvl5pPr>
          </a:lstStyle>
          <a:p>
            <a:pPr lvl="0"/>
            <a:r>
              <a:rPr lang="nl-NL"/>
              <a:t>[Titel]</a:t>
            </a:r>
          </a:p>
        </p:txBody>
      </p:sp>
      <p:sp>
        <p:nvSpPr>
          <p:cNvPr id="6" name="Titel 1">
            <a:extLst>
              <a:ext uri="{FF2B5EF4-FFF2-40B4-BE49-F238E27FC236}">
                <a16:creationId xmlns:a16="http://schemas.microsoft.com/office/drawing/2014/main" id="{0462091F-CC15-A4F5-462A-C4E80C4F9338}"/>
              </a:ext>
            </a:extLst>
          </p:cNvPr>
          <p:cNvSpPr>
            <a:spLocks noGrp="1"/>
          </p:cNvSpPr>
          <p:nvPr>
            <p:ph type="title" hasCustomPrompt="1"/>
          </p:nvPr>
        </p:nvSpPr>
        <p:spPr>
          <a:xfrm>
            <a:off x="900000" y="726962"/>
            <a:ext cx="10515860" cy="276999"/>
          </a:xfrm>
        </p:spPr>
        <p:txBody>
          <a:bodyPr/>
          <a:lstStyle>
            <a:lvl1pPr>
              <a:defRPr sz="2000">
                <a:latin typeface="+mn-lt"/>
              </a:defRPr>
            </a:lvl1pPr>
          </a:lstStyle>
          <a:p>
            <a:r>
              <a:rPr lang="nl-NL"/>
              <a:t>[Gebruik deze dia als sectiescheider]</a:t>
            </a:r>
          </a:p>
        </p:txBody>
      </p:sp>
    </p:spTree>
    <p:extLst>
      <p:ext uri="{BB962C8B-B14F-4D97-AF65-F5344CB8AC3E}">
        <p14:creationId xmlns:p14="http://schemas.microsoft.com/office/powerpoint/2010/main" val="200396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fbeeldingen en vormen">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B9F8765-6DF2-38D1-F58D-A1C4E97D5D32}"/>
              </a:ext>
            </a:extLst>
          </p:cNvPr>
          <p:cNvSpPr txBox="1"/>
          <p:nvPr userDrawn="1"/>
        </p:nvSpPr>
        <p:spPr>
          <a:xfrm>
            <a:off x="12317128" y="0"/>
            <a:ext cx="2794535" cy="60324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hier huisstijlvormen te plaatsen (per kader):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een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die goed past bij de kaderachtergrond en kopieer de vorm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pagina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15" name="Tijdelijke aanduiding voor afbeelding 14">
            <a:extLst>
              <a:ext uri="{FF2B5EF4-FFF2-40B4-BE49-F238E27FC236}">
                <a16:creationId xmlns:a16="http://schemas.microsoft.com/office/drawing/2014/main" id="{256A5361-A3AF-B2EF-BDAF-DA4B1D0942D4}"/>
              </a:ext>
            </a:extLst>
          </p:cNvPr>
          <p:cNvSpPr>
            <a:spLocks noGrp="1"/>
          </p:cNvSpPr>
          <p:nvPr>
            <p:ph type="pic" sz="quarter" idx="14"/>
          </p:nvPr>
        </p:nvSpPr>
        <p:spPr>
          <a:xfrm>
            <a:off x="0" y="0"/>
            <a:ext cx="3425825" cy="34272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6" name="Tijdelijke aanduiding voor afbeelding 14">
            <a:extLst>
              <a:ext uri="{FF2B5EF4-FFF2-40B4-BE49-F238E27FC236}">
                <a16:creationId xmlns:a16="http://schemas.microsoft.com/office/drawing/2014/main" id="{6A7F7F4C-9087-19A8-C61D-C357C5ABA7DC}"/>
              </a:ext>
            </a:extLst>
          </p:cNvPr>
          <p:cNvSpPr>
            <a:spLocks noGrp="1"/>
          </p:cNvSpPr>
          <p:nvPr>
            <p:ph type="pic" sz="quarter" idx="15"/>
          </p:nvPr>
        </p:nvSpPr>
        <p:spPr>
          <a:xfrm>
            <a:off x="6853200" y="-4881"/>
            <a:ext cx="5338800" cy="34272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7" name="Tijdelijke aanduiding voor afbeelding 14">
            <a:extLst>
              <a:ext uri="{FF2B5EF4-FFF2-40B4-BE49-F238E27FC236}">
                <a16:creationId xmlns:a16="http://schemas.microsoft.com/office/drawing/2014/main" id="{15C20B14-51AE-DD04-FBC8-D93D4D887DA1}"/>
              </a:ext>
            </a:extLst>
          </p:cNvPr>
          <p:cNvSpPr>
            <a:spLocks noGrp="1"/>
          </p:cNvSpPr>
          <p:nvPr>
            <p:ph type="pic" sz="quarter" idx="16"/>
          </p:nvPr>
        </p:nvSpPr>
        <p:spPr>
          <a:xfrm>
            <a:off x="0" y="3427200"/>
            <a:ext cx="5338800" cy="34308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8" name="Tijdelijke aanduiding voor afbeelding 14">
            <a:extLst>
              <a:ext uri="{FF2B5EF4-FFF2-40B4-BE49-F238E27FC236}">
                <a16:creationId xmlns:a16="http://schemas.microsoft.com/office/drawing/2014/main" id="{59EC7349-D9E4-0C14-D6F9-8CBD597B7696}"/>
              </a:ext>
            </a:extLst>
          </p:cNvPr>
          <p:cNvSpPr>
            <a:spLocks noGrp="1"/>
          </p:cNvSpPr>
          <p:nvPr>
            <p:ph type="pic" sz="quarter" idx="17"/>
          </p:nvPr>
        </p:nvSpPr>
        <p:spPr>
          <a:xfrm>
            <a:off x="8766175" y="3427200"/>
            <a:ext cx="3425825" cy="3430800"/>
          </a:xfrm>
          <a:solidFill>
            <a:schemeClr val="accent2">
              <a:lumMod val="10000"/>
              <a:lumOff val="90000"/>
            </a:schemeClr>
          </a:solidFill>
        </p:spPr>
        <p:txBody>
          <a:bodyPr>
            <a:normAutofit/>
          </a:bodyPr>
          <a:lstStyle>
            <a:lvl1pPr marL="0" indent="0" algn="ctr">
              <a:buNone/>
              <a:defRPr sz="1600"/>
            </a:lvl1pPr>
          </a:lstStyle>
          <a:p>
            <a:endParaRPr lang="nl-NL"/>
          </a:p>
        </p:txBody>
      </p:sp>
      <p:pic>
        <p:nvPicPr>
          <p:cNvPr id="4" name="Graphic 3">
            <a:extLst>
              <a:ext uri="{FF2B5EF4-FFF2-40B4-BE49-F238E27FC236}">
                <a16:creationId xmlns:a16="http://schemas.microsoft.com/office/drawing/2014/main" id="{84A2D241-25AA-D4D4-D1C9-8F8B9CAB4A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25825" y="1800"/>
            <a:ext cx="3427200" cy="3427200"/>
          </a:xfrm>
          <a:prstGeom prst="rect">
            <a:avLst/>
          </a:prstGeom>
        </p:spPr>
      </p:pic>
      <p:pic>
        <p:nvPicPr>
          <p:cNvPr id="5" name="Graphic 4">
            <a:extLst>
              <a:ext uri="{FF2B5EF4-FFF2-40B4-BE49-F238E27FC236}">
                <a16:creationId xmlns:a16="http://schemas.microsoft.com/office/drawing/2014/main" id="{5EFD2B57-8DC9-65C2-6EA1-3A10098023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38799" y="3435681"/>
            <a:ext cx="3418719" cy="3418719"/>
          </a:xfrm>
          <a:prstGeom prst="rect">
            <a:avLst/>
          </a:prstGeom>
        </p:spPr>
      </p:pic>
    </p:spTree>
    <p:extLst>
      <p:ext uri="{BB962C8B-B14F-4D97-AF65-F5344CB8AC3E}">
        <p14:creationId xmlns:p14="http://schemas.microsoft.com/office/powerpoint/2010/main" val="3147521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escheider">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38BBE2B1-E710-785E-AD2E-2DC622062DCA}"/>
              </a:ext>
            </a:extLst>
          </p:cNvPr>
          <p:cNvSpPr>
            <a:spLocks noGrp="1"/>
          </p:cNvSpPr>
          <p:nvPr>
            <p:ph type="sldNum" sz="quarter" idx="10"/>
          </p:nvPr>
        </p:nvSpPr>
        <p:spPr/>
        <p:txBody>
          <a:bodyPr/>
          <a:lstStyle/>
          <a:p>
            <a:fld id="{51C5D536-50B7-4CE6-B44E-3B56F0A7BD1A}" type="slidenum">
              <a:rPr lang="nl-NL" smtClean="0"/>
              <a:pPr/>
              <a:t>‹nr.›</a:t>
            </a:fld>
            <a:endParaRPr lang="nl-NL"/>
          </a:p>
        </p:txBody>
      </p:sp>
      <p:pic>
        <p:nvPicPr>
          <p:cNvPr id="5" name="Graphic 4">
            <a:extLst>
              <a:ext uri="{FF2B5EF4-FFF2-40B4-BE49-F238E27FC236}">
                <a16:creationId xmlns:a16="http://schemas.microsoft.com/office/drawing/2014/main" id="{42F1959A-3310-3679-2012-7E94279C2D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5481" y="4781481"/>
            <a:ext cx="2076519" cy="2076519"/>
          </a:xfrm>
          <a:prstGeom prst="rect">
            <a:avLst/>
          </a:prstGeom>
        </p:spPr>
      </p:pic>
      <p:sp>
        <p:nvSpPr>
          <p:cNvPr id="6" name="Tijdelijke aanduiding voor tekst 8">
            <a:extLst>
              <a:ext uri="{FF2B5EF4-FFF2-40B4-BE49-F238E27FC236}">
                <a16:creationId xmlns:a16="http://schemas.microsoft.com/office/drawing/2014/main" id="{1CC95772-D717-B1D3-D6BB-7047A11E3E50}"/>
              </a:ext>
            </a:extLst>
          </p:cNvPr>
          <p:cNvSpPr>
            <a:spLocks noGrp="1"/>
          </p:cNvSpPr>
          <p:nvPr>
            <p:ph type="body" sz="quarter" idx="11" hasCustomPrompt="1"/>
          </p:nvPr>
        </p:nvSpPr>
        <p:spPr>
          <a:xfrm>
            <a:off x="900000" y="2820959"/>
            <a:ext cx="7712810" cy="3310079"/>
          </a:xfrm>
        </p:spPr>
        <p:txBody>
          <a:bodyPr anchor="ctr" anchorCtr="0">
            <a:normAutofit/>
          </a:bodyPr>
          <a:lstStyle>
            <a:lvl1pPr marL="0" indent="0">
              <a:lnSpc>
                <a:spcPct val="107000"/>
              </a:lnSpc>
              <a:spcBef>
                <a:spcPts val="0"/>
              </a:spcBef>
              <a:buNone/>
              <a:defRPr sz="4000">
                <a:solidFill>
                  <a:schemeClr val="tx1"/>
                </a:solidFill>
                <a:latin typeface="+mj-lt"/>
              </a:defRPr>
            </a:lvl1pPr>
            <a:lvl2pPr marL="457200" indent="0">
              <a:buNone/>
              <a:defRPr sz="4000">
                <a:solidFill>
                  <a:schemeClr val="tx1"/>
                </a:solidFill>
                <a:latin typeface="Cooper Lt BT" panose="0208050304030B020404" pitchFamily="18" charset="0"/>
              </a:defRPr>
            </a:lvl2pPr>
            <a:lvl3pPr marL="914400" indent="0">
              <a:buNone/>
              <a:defRPr sz="4000">
                <a:solidFill>
                  <a:schemeClr val="tx1"/>
                </a:solidFill>
                <a:latin typeface="Cooper Lt BT" panose="0208050304030B020404" pitchFamily="18" charset="0"/>
              </a:defRPr>
            </a:lvl3pPr>
            <a:lvl4pPr marL="1371600" indent="0">
              <a:buNone/>
              <a:defRPr sz="4000">
                <a:solidFill>
                  <a:schemeClr val="tx1"/>
                </a:solidFill>
                <a:latin typeface="Cooper Lt BT" panose="0208050304030B020404" pitchFamily="18" charset="0"/>
              </a:defRPr>
            </a:lvl4pPr>
            <a:lvl5pPr marL="1828800" indent="0">
              <a:buNone/>
              <a:defRPr sz="4000">
                <a:solidFill>
                  <a:schemeClr val="tx1"/>
                </a:solidFill>
                <a:latin typeface="Cooper Lt BT" panose="0208050304030B020404" pitchFamily="18" charset="0"/>
              </a:defRPr>
            </a:lvl5pPr>
          </a:lstStyle>
          <a:p>
            <a:pPr lvl="0"/>
            <a:r>
              <a:rPr lang="nl-NL"/>
              <a:t>[Titel]</a:t>
            </a:r>
          </a:p>
        </p:txBody>
      </p:sp>
      <p:sp>
        <p:nvSpPr>
          <p:cNvPr id="7" name="Titel 1">
            <a:extLst>
              <a:ext uri="{FF2B5EF4-FFF2-40B4-BE49-F238E27FC236}">
                <a16:creationId xmlns:a16="http://schemas.microsoft.com/office/drawing/2014/main" id="{4F7E909A-F14D-E4B7-A317-1171D0F5F7AF}"/>
              </a:ext>
            </a:extLst>
          </p:cNvPr>
          <p:cNvSpPr>
            <a:spLocks noGrp="1"/>
          </p:cNvSpPr>
          <p:nvPr>
            <p:ph type="title" hasCustomPrompt="1"/>
          </p:nvPr>
        </p:nvSpPr>
        <p:spPr>
          <a:xfrm>
            <a:off x="900000" y="726962"/>
            <a:ext cx="10515860" cy="276999"/>
          </a:xfrm>
        </p:spPr>
        <p:txBody>
          <a:bodyPr/>
          <a:lstStyle>
            <a:lvl1pPr>
              <a:defRPr sz="2000">
                <a:latin typeface="+mn-lt"/>
              </a:defRPr>
            </a:lvl1pPr>
          </a:lstStyle>
          <a:p>
            <a:r>
              <a:rPr lang="nl-NL"/>
              <a:t>[Gebruik deze dia als sectiescheider]</a:t>
            </a:r>
          </a:p>
        </p:txBody>
      </p:sp>
    </p:spTree>
    <p:extLst>
      <p:ext uri="{BB962C8B-B14F-4D97-AF65-F5344CB8AC3E}">
        <p14:creationId xmlns:p14="http://schemas.microsoft.com/office/powerpoint/2010/main" val="3363770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ps">
    <p:spTree>
      <p:nvGrpSpPr>
        <p:cNvPr id="1" name=""/>
        <p:cNvGrpSpPr/>
        <p:nvPr/>
      </p:nvGrpSpPr>
      <p:grpSpPr>
        <a:xfrm>
          <a:off x="0" y="0"/>
          <a:ext cx="0" cy="0"/>
          <a:chOff x="0" y="0"/>
          <a:chExt cx="0" cy="0"/>
        </a:xfrm>
      </p:grpSpPr>
      <p:sp>
        <p:nvSpPr>
          <p:cNvPr id="121" name="Titel">
            <a:extLst>
              <a:ext uri="{FF2B5EF4-FFF2-40B4-BE49-F238E27FC236}">
                <a16:creationId xmlns:a16="http://schemas.microsoft.com/office/drawing/2014/main" id="{9832AF1D-3B01-4FCA-BD0E-9FC69B177B89}"/>
              </a:ext>
            </a:extLst>
          </p:cNvPr>
          <p:cNvSpPr txBox="1"/>
          <p:nvPr userDrawn="1"/>
        </p:nvSpPr>
        <p:spPr>
          <a:xfrm>
            <a:off x="1080002" y="540003"/>
            <a:ext cx="2121117" cy="615425"/>
          </a:xfrm>
          <a:prstGeom prst="rect">
            <a:avLst/>
          </a:prstGeom>
          <a:noFill/>
        </p:spPr>
        <p:txBody>
          <a:bodyPr vert="horz" wrap="square" lIns="0" tIns="0" rIns="0" bIns="0" rtlCol="0" anchor="t" anchorCtr="0">
            <a:spAutoFit/>
          </a:bodyPr>
          <a:lstStyle>
            <a:lvl1pPr defTabSz="1177226">
              <a:lnSpc>
                <a:spcPct val="100000"/>
              </a:lnSpc>
              <a:spcBef>
                <a:spcPct val="0"/>
              </a:spcBef>
              <a:buNone/>
              <a:defRPr sz="4000" b="1" cap="none" baseline="0">
                <a:solidFill>
                  <a:schemeClr val="accent1"/>
                </a:solidFill>
                <a:effectLst/>
                <a:latin typeface="+mj-lt"/>
                <a:ea typeface="+mj-ea"/>
                <a:cs typeface="+mj-cs"/>
              </a:defRPr>
            </a:lvl1pPr>
          </a:lstStyle>
          <a:p>
            <a:pPr lvl="0"/>
            <a:r>
              <a:rPr lang="nl-NL" sz="3999">
                <a:latin typeface="Calibri Light" panose="020F0302020204030204" pitchFamily="34" charset="0"/>
                <a:cs typeface="Calibri Light" panose="020F0302020204030204" pitchFamily="34" charset="0"/>
              </a:rPr>
              <a:t>Tips</a:t>
            </a:r>
          </a:p>
        </p:txBody>
      </p:sp>
      <p:grpSp>
        <p:nvGrpSpPr>
          <p:cNvPr id="122" name="Tip Nieuwe dia">
            <a:extLst>
              <a:ext uri="{FF2B5EF4-FFF2-40B4-BE49-F238E27FC236}">
                <a16:creationId xmlns:a16="http://schemas.microsoft.com/office/drawing/2014/main" id="{2F3A47AE-5DF6-4111-8B0C-0399D4275924}"/>
              </a:ext>
            </a:extLst>
          </p:cNvPr>
          <p:cNvGrpSpPr/>
          <p:nvPr userDrawn="1"/>
        </p:nvGrpSpPr>
        <p:grpSpPr>
          <a:xfrm>
            <a:off x="1114089" y="1391510"/>
            <a:ext cx="2304000" cy="2723826"/>
            <a:chOff x="-2545133" y="2057057"/>
            <a:chExt cx="2304000" cy="2723826"/>
          </a:xfrm>
        </p:grpSpPr>
        <p:sp>
          <p:nvSpPr>
            <p:cNvPr id="123" name="Tip tekst">
              <a:extLst>
                <a:ext uri="{FF2B5EF4-FFF2-40B4-BE49-F238E27FC236}">
                  <a16:creationId xmlns:a16="http://schemas.microsoft.com/office/drawing/2014/main" id="{76D67B95-38B3-4D3A-AEA9-4A12D55E48B7}"/>
                </a:ext>
              </a:extLst>
            </p:cNvPr>
            <p:cNvSpPr txBox="1"/>
            <p:nvPr userDrawn="1"/>
          </p:nvSpPr>
          <p:spPr>
            <a:xfrm>
              <a:off x="-2545133" y="2057057"/>
              <a:ext cx="2304000" cy="2423740"/>
            </a:xfrm>
            <a:prstGeom prst="rect">
              <a:avLst/>
            </a:prstGeom>
            <a:noFill/>
          </p:spPr>
          <p:txBody>
            <a:bodyPr wrap="square" lIns="0" tIns="0" rIns="0" bIns="0" rtlCol="0">
              <a:spAutoFit/>
            </a:bodyPr>
            <a:lstStyle/>
            <a:p>
              <a:pPr>
                <a:lnSpc>
                  <a:spcPct val="100000"/>
                </a:lnSpc>
              </a:pPr>
              <a:r>
                <a:rPr lang="nl-NL" sz="1050" b="1" kern="1200" cap="all" baseline="0" noProof="1">
                  <a:solidFill>
                    <a:schemeClr val="accent1"/>
                  </a:solidFill>
                  <a:latin typeface="Calibri Light" panose="020F0302020204030204" pitchFamily="34" charset="0"/>
                  <a:ea typeface="+mn-ea"/>
                  <a:cs typeface="Calibri Light" panose="020F0302020204030204" pitchFamily="34" charset="0"/>
                </a:rPr>
                <a:t>Nieuwe</a:t>
              </a:r>
              <a:r>
                <a:rPr lang="nl-NL" sz="1050" b="1" baseline="0" noProof="1">
                  <a:solidFill>
                    <a:schemeClr val="tx2"/>
                  </a:solidFill>
                  <a:latin typeface="Calibri Light" panose="020F0302020204030204" pitchFamily="34" charset="0"/>
                  <a:cs typeface="Calibri Light" panose="020F0302020204030204" pitchFamily="34" charset="0"/>
                </a:rPr>
                <a:t> </a:t>
              </a:r>
              <a:r>
                <a:rPr lang="nl-NL" sz="1050" b="1" kern="1200" cap="all" baseline="0" noProof="1">
                  <a:solidFill>
                    <a:schemeClr val="accent1"/>
                  </a:solidFill>
                  <a:latin typeface="Calibri Light" panose="020F0302020204030204" pitchFamily="34" charset="0"/>
                  <a:ea typeface="+mn-ea"/>
                  <a:cs typeface="Calibri Light" panose="020F0302020204030204" pitchFamily="34" charset="0"/>
                </a:rPr>
                <a:t>dia</a:t>
              </a: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r>
                <a:rPr lang="nl-NL" sz="1050" baseline="0" noProof="1">
                  <a:solidFill>
                    <a:schemeClr val="tx1"/>
                  </a:solidFill>
                  <a:latin typeface="Calibri Light" panose="020F0302020204030204" pitchFamily="34" charset="0"/>
                  <a:cs typeface="Calibri Light" panose="020F0302020204030204" pitchFamily="34" charset="0"/>
                </a:rPr>
                <a:t>Op tab </a:t>
              </a:r>
              <a:r>
                <a:rPr lang="nl-NL" sz="1050" b="1" baseline="0" noProof="1">
                  <a:solidFill>
                    <a:schemeClr val="tx1"/>
                  </a:solidFill>
                  <a:latin typeface="Calibri Light" panose="020F0302020204030204" pitchFamily="34" charset="0"/>
                  <a:cs typeface="Calibri Light" panose="020F0302020204030204" pitchFamily="34" charset="0"/>
                </a:rPr>
                <a:t>Start</a:t>
              </a:r>
              <a:r>
                <a:rPr lang="nl-NL" sz="1050" baseline="0" noProof="1">
                  <a:solidFill>
                    <a:schemeClr val="tx1"/>
                  </a:solidFill>
                  <a:latin typeface="Calibri Light" panose="020F0302020204030204" pitchFamily="34" charset="0"/>
                  <a:cs typeface="Calibri Light" panose="020F0302020204030204" pitchFamily="34" charset="0"/>
                </a:rPr>
                <a:t>: klik </a:t>
              </a:r>
              <a:r>
                <a:rPr lang="nl-NL" sz="1050" u="sng" baseline="0" noProof="1">
                  <a:solidFill>
                    <a:schemeClr val="tx1"/>
                  </a:solidFill>
                  <a:latin typeface="Calibri Light" panose="020F0302020204030204" pitchFamily="34" charset="0"/>
                  <a:cs typeface="Calibri Light" panose="020F0302020204030204" pitchFamily="34" charset="0"/>
                </a:rPr>
                <a:t>op het tekstje onder </a:t>
              </a:r>
              <a:r>
                <a:rPr lang="nl-NL" sz="1050" baseline="0" noProof="1">
                  <a:solidFill>
                    <a:schemeClr val="tx1"/>
                  </a:solidFill>
                  <a:latin typeface="Calibri Light" panose="020F0302020204030204" pitchFamily="34" charset="0"/>
                  <a:cs typeface="Calibri Light" panose="020F0302020204030204" pitchFamily="34" charset="0"/>
                </a:rPr>
                <a:t>het pictogram </a:t>
              </a:r>
              <a:r>
                <a:rPr lang="nl-NL" sz="1050" b="1" baseline="0" noProof="1">
                  <a:solidFill>
                    <a:schemeClr val="tx1"/>
                  </a:solidFill>
                  <a:latin typeface="Calibri Light" panose="020F0302020204030204" pitchFamily="34" charset="0"/>
                  <a:cs typeface="Calibri Light" panose="020F0302020204030204" pitchFamily="34" charset="0"/>
                </a:rPr>
                <a:t>Nieuwe dia</a:t>
              </a:r>
              <a:r>
                <a:rPr lang="nl-NL" sz="1050" baseline="0" noProof="1">
                  <a:solidFill>
                    <a:schemeClr val="tx1"/>
                  </a:solidFill>
                  <a:latin typeface="Calibri Light" panose="020F0302020204030204" pitchFamily="34" charset="0"/>
                  <a:cs typeface="Calibri Light" panose="020F0302020204030204" pitchFamily="34" charset="0"/>
                </a:rPr>
                <a:t>:</a:t>
              </a: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1"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1" baseline="0" noProof="1">
                <a:solidFill>
                  <a:schemeClr val="tx2"/>
                </a:solidFill>
                <a:latin typeface="Calibri Light" panose="020F0302020204030204" pitchFamily="34" charset="0"/>
                <a:cs typeface="Calibri Light" panose="020F0302020204030204" pitchFamily="34" charset="0"/>
              </a:endParaRPr>
            </a:p>
            <a:p>
              <a:pPr>
                <a:lnSpc>
                  <a:spcPct val="100000"/>
                </a:lnSpc>
              </a:pPr>
              <a:endParaRPr lang="nl-NL" sz="1050" b="1" baseline="0" noProof="1">
                <a:solidFill>
                  <a:schemeClr val="tx2"/>
                </a:solidFill>
                <a:latin typeface="Calibri Light" panose="020F0302020204030204" pitchFamily="34" charset="0"/>
                <a:cs typeface="Calibri Light" panose="020F0302020204030204" pitchFamily="34" charset="0"/>
              </a:endParaRPr>
            </a:p>
            <a:p>
              <a:pPr>
                <a:lnSpc>
                  <a:spcPct val="100000"/>
                </a:lnSpc>
              </a:pPr>
              <a:r>
                <a:rPr lang="nl-NL" sz="1050" b="1" cap="all" baseline="0" noProof="1">
                  <a:solidFill>
                    <a:schemeClr val="accent1"/>
                  </a:solidFill>
                  <a:latin typeface="Calibri Light" panose="020F0302020204030204" pitchFamily="34" charset="0"/>
                  <a:cs typeface="Calibri Light" panose="020F0302020204030204" pitchFamily="34" charset="0"/>
                </a:rPr>
                <a:t>Andere indeling voor huidige dia</a:t>
              </a:r>
            </a:p>
            <a:p>
              <a:pPr>
                <a:lnSpc>
                  <a:spcPct val="100000"/>
                </a:lnSpc>
              </a:pPr>
              <a:endParaRPr lang="nl-NL" sz="1050" b="0" baseline="0" noProof="1">
                <a:solidFill>
                  <a:schemeClr val="tx1"/>
                </a:solidFill>
                <a:latin typeface="Calibri Light" panose="020F0302020204030204" pitchFamily="34" charset="0"/>
                <a:cs typeface="Calibri Light" panose="020F0302020204030204" pitchFamily="34" charset="0"/>
              </a:endParaRPr>
            </a:p>
            <a:p>
              <a:pPr>
                <a:lnSpc>
                  <a:spcPct val="100000"/>
                </a:lnSpc>
              </a:pPr>
              <a:r>
                <a:rPr lang="nl-NL" sz="1050" b="0" baseline="0" noProof="1">
                  <a:solidFill>
                    <a:schemeClr val="tx1"/>
                  </a:solidFill>
                  <a:latin typeface="Calibri Light" panose="020F0302020204030204" pitchFamily="34" charset="0"/>
                  <a:cs typeface="Calibri Light" panose="020F0302020204030204" pitchFamily="34" charset="0"/>
                </a:rPr>
                <a:t>Op tab </a:t>
              </a:r>
              <a:r>
                <a:rPr lang="nl-NL" sz="1050" b="1" baseline="0" noProof="1">
                  <a:solidFill>
                    <a:schemeClr val="tx1"/>
                  </a:solidFill>
                  <a:latin typeface="Calibri Light" panose="020F0302020204030204" pitchFamily="34" charset="0"/>
                  <a:cs typeface="Calibri Light" panose="020F0302020204030204" pitchFamily="34" charset="0"/>
                </a:rPr>
                <a:t>Start</a:t>
              </a:r>
              <a:r>
                <a:rPr lang="nl-NL" sz="1050" b="0" baseline="0" noProof="1">
                  <a:solidFill>
                    <a:schemeClr val="tx1"/>
                  </a:solidFill>
                  <a:latin typeface="Calibri Light" panose="020F0302020204030204" pitchFamily="34" charset="0"/>
                  <a:cs typeface="Calibri Light" panose="020F0302020204030204" pitchFamily="34" charset="0"/>
                </a:rPr>
                <a:t>: klik op </a:t>
              </a:r>
              <a:r>
                <a:rPr lang="nl-NL" sz="1050" b="1" baseline="0" noProof="1">
                  <a:solidFill>
                    <a:schemeClr val="tx1"/>
                  </a:solidFill>
                  <a:latin typeface="Calibri Light" panose="020F0302020204030204" pitchFamily="34" charset="0"/>
                  <a:cs typeface="Calibri Light" panose="020F0302020204030204" pitchFamily="34" charset="0"/>
                </a:rPr>
                <a:t>Indeling</a:t>
              </a:r>
              <a:r>
                <a:rPr lang="nl-NL" sz="1050" b="0" baseline="0" noProof="1">
                  <a:solidFill>
                    <a:schemeClr val="tx1"/>
                  </a:solidFill>
                  <a:latin typeface="Calibri Light" panose="020F0302020204030204" pitchFamily="34" charset="0"/>
                  <a:cs typeface="Calibri Light" panose="020F0302020204030204" pitchFamily="34" charset="0"/>
                </a:rPr>
                <a:t>:</a:t>
              </a:r>
            </a:p>
          </p:txBody>
        </p:sp>
        <p:pic>
          <p:nvPicPr>
            <p:cNvPr id="124" name="Icon Nieuwe dia">
              <a:extLst>
                <a:ext uri="{FF2B5EF4-FFF2-40B4-BE49-F238E27FC236}">
                  <a16:creationId xmlns:a16="http://schemas.microsoft.com/office/drawing/2014/main" id="{7514B464-40D9-4395-B242-8B1A8E5A62B1}"/>
                </a:ext>
              </a:extLst>
            </p:cNvPr>
            <p:cNvPicPr>
              <a:picLocks noChangeAspect="1"/>
            </p:cNvPicPr>
            <p:nvPr userDrawn="1"/>
          </p:nvPicPr>
          <p:blipFill>
            <a:blip r:embed="rId2">
              <a:extLst>
                <a:ext uri="{28A0092B-C50C-407E-A947-70E740481C1C}">
                  <a14:useLocalDpi xmlns:a14="http://schemas.microsoft.com/office/drawing/2010/main" val="0"/>
                </a:ext>
              </a:extLst>
            </a:blip>
            <a:stretch/>
          </p:blipFill>
          <p:spPr>
            <a:xfrm>
              <a:off x="-2003707" y="2776092"/>
              <a:ext cx="495369" cy="762106"/>
            </a:xfrm>
            <a:prstGeom prst="rect">
              <a:avLst/>
            </a:prstGeom>
          </p:spPr>
        </p:pic>
        <p:sp>
          <p:nvSpPr>
            <p:cNvPr id="125" name="Pijl">
              <a:extLst>
                <a:ext uri="{FF2B5EF4-FFF2-40B4-BE49-F238E27FC236}">
                  <a16:creationId xmlns:a16="http://schemas.microsoft.com/office/drawing/2014/main" id="{764757AD-2B56-4485-A16B-AA17D099C223}"/>
                </a:ext>
              </a:extLst>
            </p:cNvPr>
            <p:cNvSpPr/>
            <p:nvPr userDrawn="1"/>
          </p:nvSpPr>
          <p:spPr>
            <a:xfrm>
              <a:off x="-1498911" y="3213945"/>
              <a:ext cx="606634" cy="181070"/>
            </a:xfrm>
            <a:prstGeom prst="lef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a:solidFill>
                  <a:schemeClr val="tx1"/>
                </a:solidFill>
              </a:endParaRPr>
            </a:p>
          </p:txBody>
        </p:sp>
        <p:pic>
          <p:nvPicPr>
            <p:cNvPr id="126" name="Icon Indeling">
              <a:extLst>
                <a:ext uri="{FF2B5EF4-FFF2-40B4-BE49-F238E27FC236}">
                  <a16:creationId xmlns:a16="http://schemas.microsoft.com/office/drawing/2014/main" id="{087A846B-EA89-4B54-A854-EC14B137075C}"/>
                </a:ext>
              </a:extLst>
            </p:cNvPr>
            <p:cNvPicPr>
              <a:picLocks noChangeAspect="1"/>
            </p:cNvPicPr>
            <p:nvPr userDrawn="1"/>
          </p:nvPicPr>
          <p:blipFill>
            <a:blip r:embed="rId3">
              <a:extLst>
                <a:ext uri="{28A0092B-C50C-407E-A947-70E740481C1C}">
                  <a14:useLocalDpi xmlns:a14="http://schemas.microsoft.com/office/drawing/2010/main" val="0"/>
                </a:ext>
              </a:extLst>
            </a:blip>
            <a:stretch/>
          </p:blipFill>
          <p:spPr>
            <a:xfrm>
              <a:off x="-2052470" y="4552251"/>
              <a:ext cx="838317" cy="228632"/>
            </a:xfrm>
            <a:prstGeom prst="rect">
              <a:avLst/>
            </a:prstGeom>
          </p:spPr>
        </p:pic>
        <p:cxnSp>
          <p:nvCxnSpPr>
            <p:cNvPr id="127" name="Lijn">
              <a:extLst>
                <a:ext uri="{FF2B5EF4-FFF2-40B4-BE49-F238E27FC236}">
                  <a16:creationId xmlns:a16="http://schemas.microsoft.com/office/drawing/2014/main" id="{EEEAE59C-FEF7-4ADA-9FDC-3CE8BDF07E7B}"/>
                </a:ext>
              </a:extLst>
            </p:cNvPr>
            <p:cNvCxnSpPr>
              <a:cxnSpLocks/>
            </p:cNvCxnSpPr>
            <p:nvPr userDrawn="1"/>
          </p:nvCxnSpPr>
          <p:spPr>
            <a:xfrm>
              <a:off x="-2545133" y="2249550"/>
              <a:ext cx="230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Lijn">
              <a:extLst>
                <a:ext uri="{FF2B5EF4-FFF2-40B4-BE49-F238E27FC236}">
                  <a16:creationId xmlns:a16="http://schemas.microsoft.com/office/drawing/2014/main" id="{DCE5BD24-CCFA-4DB5-A414-B10E7DB9B620}"/>
                </a:ext>
              </a:extLst>
            </p:cNvPr>
            <p:cNvCxnSpPr>
              <a:cxnSpLocks/>
            </p:cNvCxnSpPr>
            <p:nvPr userDrawn="1"/>
          </p:nvCxnSpPr>
          <p:spPr>
            <a:xfrm>
              <a:off x="-2545133" y="4186876"/>
              <a:ext cx="2304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9" name="Tip Tekst opmaken">
            <a:extLst>
              <a:ext uri="{FF2B5EF4-FFF2-40B4-BE49-F238E27FC236}">
                <a16:creationId xmlns:a16="http://schemas.microsoft.com/office/drawing/2014/main" id="{72553A87-E6DE-4AC8-ADFF-F96D4DE43FE9}"/>
              </a:ext>
            </a:extLst>
          </p:cNvPr>
          <p:cNvGrpSpPr/>
          <p:nvPr userDrawn="1"/>
        </p:nvGrpSpPr>
        <p:grpSpPr>
          <a:xfrm>
            <a:off x="3908090" y="1391508"/>
            <a:ext cx="2304000" cy="3070071"/>
            <a:chOff x="-2564091" y="1731373"/>
            <a:chExt cx="2304000" cy="3070071"/>
          </a:xfrm>
        </p:grpSpPr>
        <p:sp>
          <p:nvSpPr>
            <p:cNvPr id="130" name="Tip tekst">
              <a:extLst>
                <a:ext uri="{FF2B5EF4-FFF2-40B4-BE49-F238E27FC236}">
                  <a16:creationId xmlns:a16="http://schemas.microsoft.com/office/drawing/2014/main" id="{D7BB2FFC-8DBF-407F-8DB2-3AA87503BAF7}"/>
                </a:ext>
              </a:extLst>
            </p:cNvPr>
            <p:cNvSpPr txBox="1"/>
            <p:nvPr userDrawn="1"/>
          </p:nvSpPr>
          <p:spPr>
            <a:xfrm>
              <a:off x="-2564091" y="1731373"/>
              <a:ext cx="2304000" cy="3070071"/>
            </a:xfrm>
            <a:prstGeom prst="rect">
              <a:avLst/>
            </a:prstGeom>
            <a:noFill/>
          </p:spPr>
          <p:txBody>
            <a:bodyPr wrap="square" lIns="0" tIns="0" rIns="0" bIns="0" rtlCol="0">
              <a:spAutoFit/>
            </a:bodyPr>
            <a:lstStyle/>
            <a:p>
              <a:pPr>
                <a:lnSpc>
                  <a:spcPct val="100000"/>
                </a:lnSpc>
              </a:pPr>
              <a:r>
                <a:rPr lang="nl-NL" sz="1050" b="1" cap="all" baseline="0" noProof="1">
                  <a:solidFill>
                    <a:schemeClr val="accent1"/>
                  </a:solidFill>
                  <a:latin typeface="Calibri Light" panose="020F0302020204030204" pitchFamily="34" charset="0"/>
                  <a:cs typeface="Calibri Light" panose="020F0302020204030204" pitchFamily="34" charset="0"/>
                </a:rPr>
                <a:t>Tekst opmaken</a:t>
              </a:r>
            </a:p>
            <a:p>
              <a:pPr>
                <a:lnSpc>
                  <a:spcPct val="100000"/>
                </a:lnSpc>
              </a:pPr>
              <a:endParaRPr lang="nl-NL" sz="1050" cap="all" baseline="0" noProof="1">
                <a:solidFill>
                  <a:schemeClr val="accent1"/>
                </a:solidFill>
                <a:latin typeface="Calibri Light" panose="020F0302020204030204" pitchFamily="34" charset="0"/>
                <a:cs typeface="Calibri Light" panose="020F0302020204030204" pitchFamily="34" charset="0"/>
              </a:endParaRPr>
            </a:p>
            <a:p>
              <a:pPr>
                <a:lnSpc>
                  <a:spcPct val="100000"/>
                </a:lnSpc>
              </a:pPr>
              <a:r>
                <a:rPr lang="nl-NL" sz="1050" baseline="0" noProof="1">
                  <a:solidFill>
                    <a:schemeClr val="tx1"/>
                  </a:solidFill>
                  <a:latin typeface="Calibri Light" panose="020F0302020204030204" pitchFamily="34" charset="0"/>
                  <a:cs typeface="Calibri Light" panose="020F0302020204030204" pitchFamily="34" charset="0"/>
                </a:rPr>
                <a:t>In tekstkaders zijn vijf stijlen ingesteld:</a:t>
              </a: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r>
                <a:rPr lang="nl-NL" sz="1050" baseline="0" noProof="1">
                  <a:solidFill>
                    <a:schemeClr val="tx1"/>
                  </a:solidFill>
                  <a:latin typeface="Calibri Light" panose="020F0302020204030204" pitchFamily="34" charset="0"/>
                  <a:cs typeface="Calibri Light" panose="020F0302020204030204" pitchFamily="34" charset="0"/>
                </a:rPr>
                <a:t>Je kiest een volgende/vorige stijl door op de </a:t>
              </a:r>
              <a:r>
                <a:rPr lang="nl-NL" sz="1050" b="1" baseline="0" noProof="1">
                  <a:solidFill>
                    <a:schemeClr val="tx1"/>
                  </a:solidFill>
                  <a:latin typeface="Calibri Light" panose="020F0302020204030204" pitchFamily="34" charset="0"/>
                  <a:cs typeface="Calibri Light" panose="020F0302020204030204" pitchFamily="34" charset="0"/>
                </a:rPr>
                <a:t>Start</a:t>
              </a:r>
              <a:r>
                <a:rPr lang="nl-NL" sz="1050" b="0" baseline="0" noProof="1">
                  <a:solidFill>
                    <a:schemeClr val="tx1"/>
                  </a:solidFill>
                  <a:latin typeface="Calibri Light" panose="020F0302020204030204" pitchFamily="34" charset="0"/>
                  <a:cs typeface="Calibri Light" panose="020F0302020204030204" pitchFamily="34" charset="0"/>
                </a:rPr>
                <a:t>-tab</a:t>
              </a:r>
              <a:r>
                <a:rPr lang="nl-NL" sz="1050" baseline="0" noProof="1">
                  <a:solidFill>
                    <a:schemeClr val="tx1"/>
                  </a:solidFill>
                  <a:latin typeface="Calibri Light" panose="020F0302020204030204" pitchFamily="34" charset="0"/>
                  <a:cs typeface="Calibri Light" panose="020F0302020204030204" pitchFamily="34" charset="0"/>
                </a:rPr>
                <a:t> op de volgende knoppen te klikken:</a:t>
              </a: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marL="0" indent="0">
                <a:lnSpc>
                  <a:spcPct val="100000"/>
                </a:lnSpc>
                <a:buFont typeface="Calibri" panose="020B0604020202020204" pitchFamily="34" charset="0"/>
                <a:buNone/>
              </a:pPr>
              <a:r>
                <a:rPr lang="nl-NL" sz="1050" i="0" u="none" baseline="0" noProof="1">
                  <a:solidFill>
                    <a:schemeClr val="tx1"/>
                  </a:solidFill>
                  <a:latin typeface="Calibri Light" panose="020F0302020204030204" pitchFamily="34" charset="0"/>
                  <a:cs typeface="Calibri Light" panose="020F0302020204030204" pitchFamily="34" charset="0"/>
                </a:rPr>
                <a:t>Je kunt meerdere ‘sprongen’ tegelijk voor- of achteruit maken als je b.v. van stijl 1 naar stijl 4 wilt gaan. Je klikt dan meerdere keren op de betreffende knop.</a:t>
              </a:r>
              <a:endParaRPr lang="nl-NL" sz="1050" b="0" i="1" u="none" baseline="0" noProof="1">
                <a:solidFill>
                  <a:schemeClr val="tx1"/>
                </a:solidFill>
                <a:latin typeface="Calibri Light" panose="020F0302020204030204" pitchFamily="34" charset="0"/>
                <a:cs typeface="Calibri Light" panose="020F0302020204030204" pitchFamily="34" charset="0"/>
              </a:endParaRPr>
            </a:p>
          </p:txBody>
        </p:sp>
        <p:pic>
          <p:nvPicPr>
            <p:cNvPr id="131" name="Icon Inspringen">
              <a:extLst>
                <a:ext uri="{FF2B5EF4-FFF2-40B4-BE49-F238E27FC236}">
                  <a16:creationId xmlns:a16="http://schemas.microsoft.com/office/drawing/2014/main" id="{CF43F927-00B0-4D5B-B697-0D4CC3EA58D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800650" y="3690667"/>
              <a:ext cx="757782" cy="322059"/>
            </a:xfrm>
            <a:prstGeom prst="rect">
              <a:avLst/>
            </a:prstGeom>
          </p:spPr>
        </p:pic>
        <p:cxnSp>
          <p:nvCxnSpPr>
            <p:cNvPr id="132" name="Lijn">
              <a:extLst>
                <a:ext uri="{FF2B5EF4-FFF2-40B4-BE49-F238E27FC236}">
                  <a16:creationId xmlns:a16="http://schemas.microsoft.com/office/drawing/2014/main" id="{55783685-606D-41B5-B8A6-C63AC95E381A}"/>
                </a:ext>
              </a:extLst>
            </p:cNvPr>
            <p:cNvCxnSpPr>
              <a:cxnSpLocks/>
            </p:cNvCxnSpPr>
            <p:nvPr userDrawn="1"/>
          </p:nvCxnSpPr>
          <p:spPr>
            <a:xfrm>
              <a:off x="-2564091" y="1923866"/>
              <a:ext cx="230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33" name="Screenprint stijlen">
              <a:extLst>
                <a:ext uri="{FF2B5EF4-FFF2-40B4-BE49-F238E27FC236}">
                  <a16:creationId xmlns:a16="http://schemas.microsoft.com/office/drawing/2014/main" id="{86BD6095-FD1D-4D21-8E99-06BCB4E7C812}"/>
                </a:ext>
              </a:extLst>
            </p:cNvPr>
            <p:cNvPicPr>
              <a:picLocks noChangeAspect="1"/>
            </p:cNvPicPr>
            <p:nvPr userDrawn="1"/>
          </p:nvPicPr>
          <p:blipFill>
            <a:blip r:embed="rId5"/>
            <a:srcRect/>
            <a:stretch/>
          </p:blipFill>
          <p:spPr>
            <a:xfrm>
              <a:off x="-2212199" y="2262433"/>
              <a:ext cx="1191281" cy="875520"/>
            </a:xfrm>
            <a:prstGeom prst="rect">
              <a:avLst/>
            </a:prstGeom>
          </p:spPr>
        </p:pic>
      </p:grpSp>
      <p:grpSp>
        <p:nvGrpSpPr>
          <p:cNvPr id="134" name="Tip Foto instellen">
            <a:extLst>
              <a:ext uri="{FF2B5EF4-FFF2-40B4-BE49-F238E27FC236}">
                <a16:creationId xmlns:a16="http://schemas.microsoft.com/office/drawing/2014/main" id="{36DEFC1B-2E82-48C4-A6CC-F2001A75A195}"/>
              </a:ext>
            </a:extLst>
          </p:cNvPr>
          <p:cNvGrpSpPr/>
          <p:nvPr userDrawn="1"/>
        </p:nvGrpSpPr>
        <p:grpSpPr>
          <a:xfrm>
            <a:off x="6641622" y="1391508"/>
            <a:ext cx="2304000" cy="5009064"/>
            <a:chOff x="6633481" y="1391507"/>
            <a:chExt cx="2304000" cy="5009064"/>
          </a:xfrm>
        </p:grpSpPr>
        <p:sp>
          <p:nvSpPr>
            <p:cNvPr id="135" name="Tip tekst">
              <a:extLst>
                <a:ext uri="{FF2B5EF4-FFF2-40B4-BE49-F238E27FC236}">
                  <a16:creationId xmlns:a16="http://schemas.microsoft.com/office/drawing/2014/main" id="{DAFF4126-7BC9-40F2-A4AD-0897615BC5FC}"/>
                </a:ext>
              </a:extLst>
            </p:cNvPr>
            <p:cNvSpPr txBox="1"/>
            <p:nvPr userDrawn="1"/>
          </p:nvSpPr>
          <p:spPr>
            <a:xfrm>
              <a:off x="6633481" y="1391507"/>
              <a:ext cx="2304000" cy="5009064"/>
            </a:xfrm>
            <a:prstGeom prst="rect">
              <a:avLst/>
            </a:prstGeom>
            <a:noFill/>
          </p:spPr>
          <p:txBody>
            <a:bodyPr wrap="square" lIns="0" tIns="0" rIns="0" bIns="0" rtlCol="0">
              <a:spAutoFit/>
            </a:bodyPr>
            <a:lstStyle/>
            <a:p>
              <a:pPr marL="0" algn="l" defTabSz="531979" rtl="0" eaLnBrk="1" latinLnBrk="0" hangingPunct="1">
                <a:lnSpc>
                  <a:spcPct val="100000"/>
                </a:lnSpc>
              </a:pPr>
              <a:r>
                <a:rPr lang="nl-NL" sz="1050" b="1" kern="1200" cap="all" baseline="0" noProof="1">
                  <a:solidFill>
                    <a:schemeClr val="accent1"/>
                  </a:solidFill>
                  <a:latin typeface="Calibri Light" panose="020F0302020204030204" pitchFamily="34" charset="0"/>
                  <a:ea typeface="+mn-ea"/>
                  <a:cs typeface="Calibri Light" panose="020F0302020204030204" pitchFamily="34" charset="0"/>
                </a:rPr>
                <a:t>Foto instellen</a:t>
              </a:r>
            </a:p>
            <a:p>
              <a:pPr marL="0" algn="l" defTabSz="531979" rtl="0" eaLnBrk="1" latinLnBrk="0" hangingPunct="1">
                <a:lnSpc>
                  <a:spcPct val="100000"/>
                </a:lnSpc>
              </a:pPr>
              <a:endParaRPr lang="nl-NL" sz="1050" b="0" kern="1200" cap="none" baseline="0" noProof="1">
                <a:solidFill>
                  <a:schemeClr val="tx1"/>
                </a:solidFill>
                <a:latin typeface="Calibri Light" panose="020F0302020204030204" pitchFamily="34" charset="0"/>
                <a:ea typeface="+mn-ea"/>
                <a:cs typeface="Calibri Light" panose="020F0302020204030204" pitchFamily="34" charset="0"/>
              </a:endParaRPr>
            </a:p>
            <a:p>
              <a:pPr>
                <a:lnSpc>
                  <a:spcPct val="100000"/>
                </a:lnSpc>
              </a:pPr>
              <a:r>
                <a:rPr lang="nl-NL" sz="1050" baseline="0" noProof="1">
                  <a:solidFill>
                    <a:schemeClr val="tx1"/>
                  </a:solidFill>
                  <a:latin typeface="Calibri Light" panose="020F0302020204030204" pitchFamily="34" charset="0"/>
                  <a:cs typeface="Calibri Light" panose="020F0302020204030204" pitchFamily="34" charset="0"/>
                </a:rPr>
                <a:t>Een fotokader wordt altijd vanuit het midden van de gekozen foto gevuld. </a:t>
              </a:r>
            </a:p>
            <a:p>
              <a:pPr>
                <a:lnSpc>
                  <a:spcPct val="100000"/>
                </a:lnSpc>
              </a:pPr>
              <a:endParaRPr lang="nl-NL" sz="1050" baseline="0" noProof="1">
                <a:solidFill>
                  <a:schemeClr val="tx1"/>
                </a:solidFill>
                <a:latin typeface="Calibri Light" panose="020F0302020204030204" pitchFamily="34" charset="0"/>
                <a:cs typeface="Calibri Light" panose="020F0302020204030204" pitchFamily="34" charset="0"/>
              </a:endParaRPr>
            </a:p>
            <a:p>
              <a:pPr>
                <a:lnSpc>
                  <a:spcPct val="100000"/>
                </a:lnSpc>
              </a:pPr>
              <a:r>
                <a:rPr lang="nl-NL" sz="1050" b="0" i="0" u="none" baseline="0" noProof="1">
                  <a:solidFill>
                    <a:schemeClr val="tx1"/>
                  </a:solidFill>
                  <a:latin typeface="Calibri Light" panose="020F0302020204030204" pitchFamily="34" charset="0"/>
                  <a:cs typeface="Calibri Light" panose="020F0302020204030204" pitchFamily="34" charset="0"/>
                </a:rPr>
                <a:t>Als je een ander gedeelte van de foto wilt zien, gebruik je de functie ‘bijsnijden’:</a:t>
              </a:r>
            </a:p>
            <a:p>
              <a:pPr marL="143991" indent="-143991">
                <a:lnSpc>
                  <a:spcPct val="100000"/>
                </a:lnSpc>
                <a:buSzPct val="85000"/>
                <a:buFont typeface="Calibri" panose="020B0604020202020204" pitchFamily="34" charset="0"/>
                <a:buChar char="•"/>
              </a:pPr>
              <a:r>
                <a:rPr lang="nl-NL" sz="1050" b="0" i="0" u="none" baseline="0" noProof="1">
                  <a:solidFill>
                    <a:schemeClr val="tx1"/>
                  </a:solidFill>
                  <a:latin typeface="Calibri Light" panose="020F0302020204030204" pitchFamily="34" charset="0"/>
                  <a:cs typeface="Calibri Light" panose="020F0302020204030204" pitchFamily="34" charset="0"/>
                </a:rPr>
                <a:t>Klik op de foto.</a:t>
              </a:r>
            </a:p>
            <a:p>
              <a:pPr marL="143991" indent="-143991">
                <a:lnSpc>
                  <a:spcPct val="100000"/>
                </a:lnSpc>
                <a:buSzPct val="85000"/>
                <a:buFont typeface="Calibri" panose="020B0604020202020204" pitchFamily="34" charset="0"/>
                <a:buChar char="•"/>
              </a:pPr>
              <a:r>
                <a:rPr lang="nl-NL" sz="1050" b="0" i="0" u="none" baseline="0" noProof="1">
                  <a:solidFill>
                    <a:schemeClr val="tx1"/>
                  </a:solidFill>
                  <a:latin typeface="Calibri Light" panose="020F0302020204030204" pitchFamily="34" charset="0"/>
                  <a:cs typeface="Calibri Light" panose="020F0302020204030204" pitchFamily="34" charset="0"/>
                </a:rPr>
                <a:t>Op tab </a:t>
              </a:r>
              <a:r>
                <a:rPr lang="nl-NL" sz="1050" b="1" i="0" u="none" baseline="0" noProof="1">
                  <a:solidFill>
                    <a:schemeClr val="tx1"/>
                  </a:solidFill>
                  <a:latin typeface="Calibri Light" panose="020F0302020204030204" pitchFamily="34" charset="0"/>
                  <a:cs typeface="Calibri Light" panose="020F0302020204030204" pitchFamily="34" charset="0"/>
                </a:rPr>
                <a:t>Afbeeldingsopmaak</a:t>
              </a:r>
              <a:r>
                <a:rPr lang="nl-NL" sz="1050" b="0" i="0" u="none" baseline="0" noProof="1">
                  <a:solidFill>
                    <a:schemeClr val="tx1"/>
                  </a:solidFill>
                  <a:latin typeface="Calibri Light" panose="020F0302020204030204" pitchFamily="34" charset="0"/>
                  <a:cs typeface="Calibri Light" panose="020F0302020204030204" pitchFamily="34" charset="0"/>
                </a:rPr>
                <a:t>: klik op </a:t>
              </a:r>
              <a:r>
                <a:rPr lang="nl-NL" sz="1050" b="1" i="0" u="none" baseline="0" noProof="1">
                  <a:solidFill>
                    <a:schemeClr val="tx1"/>
                  </a:solidFill>
                  <a:latin typeface="Calibri Light" panose="020F0302020204030204" pitchFamily="34" charset="0"/>
                  <a:cs typeface="Calibri Light" panose="020F0302020204030204" pitchFamily="34" charset="0"/>
                </a:rPr>
                <a:t>Bijsnijden</a:t>
              </a:r>
              <a:r>
                <a:rPr lang="nl-NL" sz="1050" b="0" i="0" u="none" baseline="0" noProof="1">
                  <a:solidFill>
                    <a:schemeClr val="tx1"/>
                  </a:solidFill>
                  <a:latin typeface="Calibri Light" panose="020F0302020204030204" pitchFamily="34" charset="0"/>
                  <a:cs typeface="Calibri Light" panose="020F0302020204030204" pitchFamily="34" charset="0"/>
                </a:rPr>
                <a:t>:</a:t>
              </a:r>
            </a:p>
            <a:p>
              <a:pPr marL="143991" indent="-143991">
                <a:lnSpc>
                  <a:spcPct val="100000"/>
                </a:lnSpc>
                <a:buSzPct val="85000"/>
                <a:buFont typeface="Calibri" panose="020B0604020202020204" pitchFamily="34" charset="0"/>
                <a:buChar char="•"/>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143991" indent="-143991">
                <a:lnSpc>
                  <a:spcPct val="100000"/>
                </a:lnSpc>
                <a:buSzPct val="85000"/>
                <a:buFont typeface="Calibri" panose="020B0604020202020204" pitchFamily="34" charset="0"/>
                <a:buChar char="•"/>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143991" indent="-143991">
                <a:lnSpc>
                  <a:spcPct val="100000"/>
                </a:lnSpc>
                <a:buSzPct val="85000"/>
                <a:buFont typeface="Calibri" panose="020B0604020202020204" pitchFamily="34" charset="0"/>
                <a:buChar char="•"/>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143991" indent="-143991">
                <a:lnSpc>
                  <a:spcPct val="100000"/>
                </a:lnSpc>
                <a:buSzPct val="85000"/>
                <a:buFont typeface="Calibri" panose="020B0604020202020204" pitchFamily="34" charset="0"/>
                <a:buChar char="•"/>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143991" indent="-143991">
                <a:lnSpc>
                  <a:spcPct val="100000"/>
                </a:lnSpc>
                <a:buSzPct val="85000"/>
                <a:buFont typeface="Calibri" panose="020B0604020202020204" pitchFamily="34" charset="0"/>
                <a:buChar char="•"/>
              </a:pPr>
              <a:r>
                <a:rPr lang="nl-NL" sz="1050" b="0" i="0" u="none" baseline="0" noProof="1">
                  <a:solidFill>
                    <a:schemeClr val="tx1"/>
                  </a:solidFill>
                  <a:latin typeface="Calibri Light" panose="020F0302020204030204" pitchFamily="34" charset="0"/>
                  <a:cs typeface="Calibri Light" panose="020F0302020204030204" pitchFamily="34" charset="0"/>
                </a:rPr>
                <a:t>Nu kun je de foto bewegen en daarmee het gewenste deel in beeld schuiven. Ook kun je de foto vergroten/ verkleinen door met de ronde witte greepjes in de hoeken te slepen.</a:t>
              </a:r>
            </a:p>
            <a:p>
              <a:pPr marL="143991" indent="-143991">
                <a:lnSpc>
                  <a:spcPct val="100000"/>
                </a:lnSpc>
                <a:buSzPct val="85000"/>
                <a:buFont typeface="Calibri" panose="020B0604020202020204" pitchFamily="34" charset="0"/>
                <a:buChar char="•"/>
              </a:pPr>
              <a:r>
                <a:rPr lang="nl-NL" sz="1050" b="0" i="0" u="none" baseline="0" noProof="1">
                  <a:solidFill>
                    <a:schemeClr val="tx1"/>
                  </a:solidFill>
                  <a:latin typeface="Calibri Light" panose="020F0302020204030204" pitchFamily="34" charset="0"/>
                  <a:cs typeface="Calibri Light" panose="020F0302020204030204" pitchFamily="34" charset="0"/>
                </a:rPr>
                <a:t>Klik naast het kader om de bijsnijden-functie te verlaten.</a:t>
              </a:r>
            </a:p>
            <a:p>
              <a:pPr marL="0" indent="0">
                <a:lnSpc>
                  <a:spcPct val="100000"/>
                </a:lnSpc>
                <a:buFont typeface="Calibri" panose="020B0604020202020204" pitchFamily="34" charset="0"/>
                <a:buNone/>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0" indent="0" algn="l" defTabSz="531979" rtl="0" eaLnBrk="1" latinLnBrk="0" hangingPunct="1">
                <a:lnSpc>
                  <a:spcPct val="100000"/>
                </a:lnSpc>
                <a:buFont typeface="Calibri" panose="020B0604020202020204" pitchFamily="34" charset="0"/>
                <a:buNone/>
              </a:pPr>
              <a:r>
                <a:rPr lang="nl-NL" sz="1050" b="1" kern="1200" cap="all" baseline="0" noProof="1">
                  <a:solidFill>
                    <a:schemeClr val="accent1"/>
                  </a:solidFill>
                  <a:latin typeface="Calibri Light" panose="020F0302020204030204" pitchFamily="34" charset="0"/>
                  <a:ea typeface="+mn-ea"/>
                  <a:cs typeface="Calibri Light" panose="020F0302020204030204" pitchFamily="34" charset="0"/>
                </a:rPr>
                <a:t>Andere foto kiezen</a:t>
              </a:r>
            </a:p>
            <a:p>
              <a:pPr marL="0" indent="0" algn="l" defTabSz="531979" rtl="0" eaLnBrk="1" latinLnBrk="0" hangingPunct="1">
                <a:lnSpc>
                  <a:spcPct val="100000"/>
                </a:lnSpc>
                <a:buFont typeface="Calibri" panose="020B0604020202020204" pitchFamily="34" charset="0"/>
                <a:buNone/>
              </a:pPr>
              <a:endParaRPr lang="nl-NL" sz="1050" b="0" kern="1200" cap="none" baseline="0" noProof="1">
                <a:solidFill>
                  <a:schemeClr val="tx1"/>
                </a:solidFill>
                <a:latin typeface="Calibri Light" panose="020F0302020204030204" pitchFamily="34" charset="0"/>
                <a:ea typeface="+mn-ea"/>
                <a:cs typeface="Calibri Light" panose="020F0302020204030204" pitchFamily="34" charset="0"/>
              </a:endParaRPr>
            </a:p>
            <a:p>
              <a:pPr marL="143991" indent="-143991">
                <a:lnSpc>
                  <a:spcPct val="100000"/>
                </a:lnSpc>
                <a:buSzPct val="85000"/>
                <a:buFont typeface="Calibri" panose="020B0604020202020204" pitchFamily="34" charset="0"/>
                <a:buChar char="•"/>
              </a:pPr>
              <a:r>
                <a:rPr lang="nl-NL" sz="1050" b="0" i="0" u="none" baseline="0" noProof="1">
                  <a:solidFill>
                    <a:schemeClr val="tx1"/>
                  </a:solidFill>
                  <a:latin typeface="Calibri Light" panose="020F0302020204030204" pitchFamily="34" charset="0"/>
                  <a:cs typeface="Calibri Light" panose="020F0302020204030204" pitchFamily="34" charset="0"/>
                </a:rPr>
                <a:t>Selecteer de foto.</a:t>
              </a:r>
            </a:p>
            <a:p>
              <a:pPr marL="143991" indent="-143991">
                <a:lnSpc>
                  <a:spcPct val="100000"/>
                </a:lnSpc>
                <a:buSzPct val="85000"/>
                <a:buFont typeface="Calibri" panose="020B0604020202020204" pitchFamily="34" charset="0"/>
                <a:buChar char="•"/>
              </a:pPr>
              <a:r>
                <a:rPr lang="nl-NL" sz="1050" b="0" i="0" u="none" baseline="0" noProof="1">
                  <a:solidFill>
                    <a:schemeClr val="tx1"/>
                  </a:solidFill>
                  <a:latin typeface="Calibri Light" panose="020F0302020204030204" pitchFamily="34" charset="0"/>
                  <a:cs typeface="Calibri Light" panose="020F0302020204030204" pitchFamily="34" charset="0"/>
                </a:rPr>
                <a:t>Druk op </a:t>
              </a:r>
              <a:r>
                <a:rPr lang="nl-NL" sz="1050" b="1" i="0" u="none" baseline="0" noProof="1">
                  <a:solidFill>
                    <a:schemeClr val="tx1"/>
                  </a:solidFill>
                  <a:latin typeface="Calibri Light" panose="020F0302020204030204" pitchFamily="34" charset="0"/>
                  <a:cs typeface="Calibri Light" panose="020F0302020204030204" pitchFamily="34" charset="0"/>
                </a:rPr>
                <a:t>[Delete]</a:t>
              </a: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143991" marR="0" lvl="0" indent="-143991" algn="l" defTabSz="829402" rtl="0" eaLnBrk="1" fontAlgn="auto" latinLnBrk="0" hangingPunct="1">
                <a:lnSpc>
                  <a:spcPct val="100000"/>
                </a:lnSpc>
                <a:spcBef>
                  <a:spcPts val="0"/>
                </a:spcBef>
                <a:spcAft>
                  <a:spcPts val="0"/>
                </a:spcAft>
                <a:buClrTx/>
                <a:buSzPct val="85000"/>
                <a:buFont typeface="Calibri" panose="020B0604020202020204" pitchFamily="34" charset="0"/>
                <a:buChar char="•"/>
                <a:tabLst/>
                <a:defRPr/>
              </a:pPr>
              <a:r>
                <a:rPr lang="nl-NL" sz="1050" b="0" i="0" u="none" baseline="0" noProof="1">
                  <a:solidFill>
                    <a:schemeClr val="tx1"/>
                  </a:solidFill>
                  <a:latin typeface="Calibri Light" panose="020F0302020204030204" pitchFamily="34" charset="0"/>
                  <a:cs typeface="Calibri Light" panose="020F0302020204030204" pitchFamily="34" charset="0"/>
                </a:rPr>
                <a:t>Op tab </a:t>
              </a:r>
              <a:r>
                <a:rPr lang="nl-NL" sz="1050" b="1" i="0" u="none" baseline="0" noProof="1">
                  <a:solidFill>
                    <a:schemeClr val="tx1"/>
                  </a:solidFill>
                  <a:latin typeface="Calibri Light" panose="020F0302020204030204" pitchFamily="34" charset="0"/>
                  <a:cs typeface="Calibri Light" panose="020F0302020204030204" pitchFamily="34" charset="0"/>
                </a:rPr>
                <a:t>Start</a:t>
              </a:r>
              <a:r>
                <a:rPr lang="nl-NL" sz="1050" b="0" i="0" u="none" baseline="0" noProof="1">
                  <a:solidFill>
                    <a:schemeClr val="tx1"/>
                  </a:solidFill>
                  <a:latin typeface="Calibri Light" panose="020F0302020204030204" pitchFamily="34" charset="0"/>
                  <a:cs typeface="Calibri Light" panose="020F0302020204030204" pitchFamily="34" charset="0"/>
                </a:rPr>
                <a:t>:</a:t>
              </a:r>
              <a:r>
                <a:rPr lang="nl-NL" sz="1050" b="1" i="0" u="none" baseline="0" noProof="1">
                  <a:solidFill>
                    <a:schemeClr val="tx1"/>
                  </a:solidFill>
                  <a:latin typeface="Calibri Light" panose="020F0302020204030204" pitchFamily="34" charset="0"/>
                  <a:cs typeface="Calibri Light" panose="020F0302020204030204" pitchFamily="34" charset="0"/>
                </a:rPr>
                <a:t> </a:t>
              </a:r>
              <a:r>
                <a:rPr lang="nl-NL" sz="1050" b="0" i="0" u="none" baseline="0" noProof="1">
                  <a:solidFill>
                    <a:schemeClr val="tx1"/>
                  </a:solidFill>
                  <a:latin typeface="Calibri Light" panose="020F0302020204030204" pitchFamily="34" charset="0"/>
                  <a:cs typeface="Calibri Light" panose="020F0302020204030204" pitchFamily="34" charset="0"/>
                </a:rPr>
                <a:t>klik op </a:t>
              </a:r>
              <a:r>
                <a:rPr lang="nl-NL" sz="1050" b="1" i="0" u="none" baseline="0" noProof="1">
                  <a:solidFill>
                    <a:schemeClr val="tx1"/>
                  </a:solidFill>
                  <a:latin typeface="Calibri Light" panose="020F0302020204030204" pitchFamily="34" charset="0"/>
                  <a:cs typeface="Calibri Light" panose="020F0302020204030204" pitchFamily="34" charset="0"/>
                </a:rPr>
                <a:t>Opnieuw instellen</a:t>
              </a:r>
              <a:r>
                <a:rPr lang="nl-NL" sz="1050" b="0" i="0" u="none" baseline="0" noProof="1">
                  <a:solidFill>
                    <a:schemeClr val="tx1"/>
                  </a:solidFill>
                  <a:latin typeface="Calibri Light" panose="020F0302020204030204" pitchFamily="34" charset="0"/>
                  <a:cs typeface="Calibri Light" panose="020F0302020204030204" pitchFamily="34" charset="0"/>
                </a:rPr>
                <a:t>:</a:t>
              </a:r>
            </a:p>
            <a:p>
              <a:pPr marL="143991" marR="0" lvl="0" indent="-143991" algn="l" defTabSz="829402" rtl="0" eaLnBrk="1" fontAlgn="auto" latinLnBrk="0" hangingPunct="1">
                <a:lnSpc>
                  <a:spcPct val="100000"/>
                </a:lnSpc>
                <a:spcBef>
                  <a:spcPts val="0"/>
                </a:spcBef>
                <a:spcAft>
                  <a:spcPts val="0"/>
                </a:spcAft>
                <a:buClrTx/>
                <a:buSzPct val="85000"/>
                <a:buFont typeface="Calibri" panose="020B0604020202020204" pitchFamily="34" charset="0"/>
                <a:buChar char="•"/>
                <a:tabLst/>
                <a:defRPr/>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143991" marR="0" lvl="0" indent="-143991" algn="l" defTabSz="829402" rtl="0" eaLnBrk="1" fontAlgn="auto" latinLnBrk="0" hangingPunct="1">
                <a:lnSpc>
                  <a:spcPct val="100000"/>
                </a:lnSpc>
                <a:spcBef>
                  <a:spcPts val="0"/>
                </a:spcBef>
                <a:spcAft>
                  <a:spcPts val="0"/>
                </a:spcAft>
                <a:buClrTx/>
                <a:buSzPct val="85000"/>
                <a:buFont typeface="Calibri" panose="020B0604020202020204" pitchFamily="34" charset="0"/>
                <a:buChar char="•"/>
                <a:tabLst/>
                <a:defRPr/>
              </a:pPr>
              <a:endParaRPr lang="nl-NL" sz="1050" b="1" i="0" u="none" baseline="0" noProof="1">
                <a:solidFill>
                  <a:schemeClr val="tx1"/>
                </a:solidFill>
                <a:latin typeface="Calibri Light" panose="020F0302020204030204" pitchFamily="34" charset="0"/>
                <a:cs typeface="Calibri Light" panose="020F0302020204030204" pitchFamily="34" charset="0"/>
              </a:endParaRPr>
            </a:p>
            <a:p>
              <a:pPr marL="143991" indent="-143991">
                <a:lnSpc>
                  <a:spcPct val="100000"/>
                </a:lnSpc>
                <a:buSzPct val="85000"/>
                <a:buFont typeface="Calibri" panose="020B0604020202020204" pitchFamily="34" charset="0"/>
                <a:buChar char="•"/>
              </a:pPr>
              <a:r>
                <a:rPr lang="nl-NL" sz="1050" b="0" i="0" u="none" baseline="0" noProof="1">
                  <a:solidFill>
                    <a:schemeClr val="tx1"/>
                  </a:solidFill>
                  <a:latin typeface="Calibri Light" panose="020F0302020204030204" pitchFamily="34" charset="0"/>
                  <a:cs typeface="Calibri Light" panose="020F0302020204030204" pitchFamily="34" charset="0"/>
                </a:rPr>
                <a:t>Kies een nieuwe foto volgens de aanwijzingen.</a:t>
              </a:r>
            </a:p>
          </p:txBody>
        </p:sp>
        <p:cxnSp>
          <p:nvCxnSpPr>
            <p:cNvPr id="136" name="Lijn">
              <a:extLst>
                <a:ext uri="{FF2B5EF4-FFF2-40B4-BE49-F238E27FC236}">
                  <a16:creationId xmlns:a16="http://schemas.microsoft.com/office/drawing/2014/main" id="{A8E43A82-FA65-4B50-9828-C4740E9E741A}"/>
                </a:ext>
              </a:extLst>
            </p:cNvPr>
            <p:cNvCxnSpPr>
              <a:cxnSpLocks/>
            </p:cNvCxnSpPr>
            <p:nvPr userDrawn="1"/>
          </p:nvCxnSpPr>
          <p:spPr>
            <a:xfrm>
              <a:off x="6633481" y="1584000"/>
              <a:ext cx="230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Lijn">
              <a:extLst>
                <a:ext uri="{FF2B5EF4-FFF2-40B4-BE49-F238E27FC236}">
                  <a16:creationId xmlns:a16="http://schemas.microsoft.com/office/drawing/2014/main" id="{0150E791-AE56-48CE-BD8B-44B868408D75}"/>
                </a:ext>
              </a:extLst>
            </p:cNvPr>
            <p:cNvCxnSpPr>
              <a:cxnSpLocks/>
            </p:cNvCxnSpPr>
            <p:nvPr userDrawn="1"/>
          </p:nvCxnSpPr>
          <p:spPr>
            <a:xfrm>
              <a:off x="6633481" y="5127989"/>
              <a:ext cx="230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38" name="Icon Bijsnijden" descr="Afbeelding met tafel&#10;&#10;Automatisch gegenereerde beschrijving">
              <a:extLst>
                <a:ext uri="{FF2B5EF4-FFF2-40B4-BE49-F238E27FC236}">
                  <a16:creationId xmlns:a16="http://schemas.microsoft.com/office/drawing/2014/main" id="{4B64F629-3218-474E-A1F5-909319BB8D0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96542" y="2948859"/>
              <a:ext cx="562053" cy="724001"/>
            </a:xfrm>
            <a:prstGeom prst="rect">
              <a:avLst/>
            </a:prstGeom>
          </p:spPr>
        </p:pic>
        <p:pic>
          <p:nvPicPr>
            <p:cNvPr id="139" name="Icon Opnieuw instellen">
              <a:extLst>
                <a:ext uri="{FF2B5EF4-FFF2-40B4-BE49-F238E27FC236}">
                  <a16:creationId xmlns:a16="http://schemas.microsoft.com/office/drawing/2014/main" id="{ECEAD7ED-CCA4-47A3-9804-4095FAD53DD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132014" y="5743449"/>
              <a:ext cx="1181265" cy="257211"/>
            </a:xfrm>
            <a:prstGeom prst="rect">
              <a:avLst/>
            </a:prstGeom>
          </p:spPr>
        </p:pic>
      </p:grpSp>
      <p:grpSp>
        <p:nvGrpSpPr>
          <p:cNvPr id="140" name="Tip Dia herstellen">
            <a:extLst>
              <a:ext uri="{FF2B5EF4-FFF2-40B4-BE49-F238E27FC236}">
                <a16:creationId xmlns:a16="http://schemas.microsoft.com/office/drawing/2014/main" id="{50F5CC48-804D-426E-8495-1935FB72D7E5}"/>
              </a:ext>
            </a:extLst>
          </p:cNvPr>
          <p:cNvGrpSpPr/>
          <p:nvPr userDrawn="1"/>
        </p:nvGrpSpPr>
        <p:grpSpPr>
          <a:xfrm>
            <a:off x="9375155" y="1391510"/>
            <a:ext cx="2304000" cy="4201150"/>
            <a:chOff x="9375155" y="1391507"/>
            <a:chExt cx="2304000" cy="4201150"/>
          </a:xfrm>
        </p:grpSpPr>
        <p:sp>
          <p:nvSpPr>
            <p:cNvPr id="141" name="Tip tekst">
              <a:extLst>
                <a:ext uri="{FF2B5EF4-FFF2-40B4-BE49-F238E27FC236}">
                  <a16:creationId xmlns:a16="http://schemas.microsoft.com/office/drawing/2014/main" id="{F03604F6-D217-4100-8DC7-447C5DF07B76}"/>
                </a:ext>
              </a:extLst>
            </p:cNvPr>
            <p:cNvSpPr txBox="1"/>
            <p:nvPr userDrawn="1"/>
          </p:nvSpPr>
          <p:spPr>
            <a:xfrm>
              <a:off x="9375155" y="1391507"/>
              <a:ext cx="2304000" cy="4201150"/>
            </a:xfrm>
            <a:prstGeom prst="rect">
              <a:avLst/>
            </a:prstGeom>
            <a:noFill/>
          </p:spPr>
          <p:txBody>
            <a:bodyPr wrap="square" lIns="0" tIns="0" rIns="0" bIns="0" rtlCol="0">
              <a:spAutoFit/>
            </a:bodyPr>
            <a:lstStyle/>
            <a:p>
              <a:pPr>
                <a:lnSpc>
                  <a:spcPct val="100000"/>
                </a:lnSpc>
              </a:pPr>
              <a:r>
                <a:rPr lang="nl-NL" sz="1050" b="1" cap="all" baseline="0" noProof="1">
                  <a:solidFill>
                    <a:schemeClr val="accent1"/>
                  </a:solidFill>
                  <a:latin typeface="Calibri Light" panose="020F0302020204030204" pitchFamily="34" charset="0"/>
                  <a:cs typeface="Calibri Light" panose="020F0302020204030204" pitchFamily="34" charset="0"/>
                </a:rPr>
                <a:t>Dia herstellen</a:t>
              </a:r>
            </a:p>
            <a:p>
              <a:pPr>
                <a:lnSpc>
                  <a:spcPct val="100000"/>
                </a:lnSpc>
              </a:pPr>
              <a:endParaRPr lang="nl-NL" sz="1050" b="0" cap="none" baseline="0" noProof="1">
                <a:solidFill>
                  <a:schemeClr val="tx1"/>
                </a:solidFill>
                <a:latin typeface="Calibri Light" panose="020F0302020204030204" pitchFamily="34" charset="0"/>
                <a:cs typeface="Calibri Light" panose="020F0302020204030204" pitchFamily="34" charset="0"/>
              </a:endParaRPr>
            </a:p>
            <a:p>
              <a:pPr marL="0" marR="0" lvl="0" indent="0" algn="l" defTabSz="531979" rtl="0" eaLnBrk="1" fontAlgn="auto" latinLnBrk="0" hangingPunct="1">
                <a:lnSpc>
                  <a:spcPct val="100000"/>
                </a:lnSpc>
                <a:spcBef>
                  <a:spcPts val="0"/>
                </a:spcBef>
                <a:spcAft>
                  <a:spcPts val="0"/>
                </a:spcAft>
                <a:buClrTx/>
                <a:buSzTx/>
                <a:buFont typeface="Calibri" panose="020B0604020202020204" pitchFamily="34" charset="0"/>
                <a:buNone/>
                <a:tabLst/>
                <a:defRPr/>
              </a:pPr>
              <a:r>
                <a:rPr lang="nl-NL" sz="1050" b="0" i="0" u="none" baseline="0" noProof="1">
                  <a:solidFill>
                    <a:schemeClr val="tx1"/>
                  </a:solidFill>
                  <a:latin typeface="Calibri Light" panose="020F0302020204030204" pitchFamily="34" charset="0"/>
                  <a:cs typeface="Calibri Light" panose="020F0302020204030204" pitchFamily="34" charset="0"/>
                </a:rPr>
                <a:t>Als de dia-elementen niet (meer) op de juiste manier (over elkaar) liggen kun je de dia-indeling herstellen:</a:t>
              </a:r>
            </a:p>
            <a:p>
              <a:pPr marL="0" marR="0" lvl="0" indent="0" algn="l" defTabSz="531979" rtl="0" eaLnBrk="1" fontAlgn="auto" latinLnBrk="0" hangingPunct="1">
                <a:lnSpc>
                  <a:spcPct val="100000"/>
                </a:lnSpc>
                <a:spcBef>
                  <a:spcPts val="0"/>
                </a:spcBef>
                <a:spcAft>
                  <a:spcPts val="0"/>
                </a:spcAft>
                <a:buClrTx/>
                <a:buSzTx/>
                <a:buFont typeface="Calibri" panose="020B0604020202020204" pitchFamily="34" charset="0"/>
                <a:buNone/>
                <a:tabLst/>
                <a:defRPr/>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0" marR="0" lvl="0" indent="0" algn="l" defTabSz="531979" rtl="0" eaLnBrk="1" fontAlgn="auto" latinLnBrk="0" hangingPunct="1">
                <a:lnSpc>
                  <a:spcPct val="100000"/>
                </a:lnSpc>
                <a:spcBef>
                  <a:spcPts val="0"/>
                </a:spcBef>
                <a:spcAft>
                  <a:spcPts val="0"/>
                </a:spcAft>
                <a:buClrTx/>
                <a:buSzTx/>
                <a:buFont typeface="Calibri" panose="020B0604020202020204" pitchFamily="34" charset="0"/>
                <a:buNone/>
                <a:tabLst/>
                <a:defRPr/>
              </a:pPr>
              <a:r>
                <a:rPr lang="nl-NL" sz="1050" b="0" i="0" u="sng" cap="all" baseline="0" noProof="1">
                  <a:solidFill>
                    <a:schemeClr val="accent1"/>
                  </a:solidFill>
                  <a:latin typeface="Calibri Light" panose="020F0302020204030204" pitchFamily="34" charset="0"/>
                  <a:cs typeface="Calibri Light" panose="020F0302020204030204" pitchFamily="34" charset="0"/>
                </a:rPr>
                <a:t>Stap 1:</a:t>
              </a:r>
            </a:p>
            <a:p>
              <a:pPr marL="0" marR="0" lvl="0" indent="0" algn="l" defTabSz="531979" rtl="0" eaLnBrk="1" fontAlgn="auto" latinLnBrk="0" hangingPunct="1">
                <a:lnSpc>
                  <a:spcPct val="100000"/>
                </a:lnSpc>
                <a:spcBef>
                  <a:spcPts val="0"/>
                </a:spcBef>
                <a:spcAft>
                  <a:spcPts val="0"/>
                </a:spcAft>
                <a:buClrTx/>
                <a:buSzTx/>
                <a:buFont typeface="Calibri" panose="020B0604020202020204" pitchFamily="34" charset="0"/>
                <a:buNone/>
                <a:tabLst/>
                <a:defRPr/>
              </a:pPr>
              <a:r>
                <a:rPr lang="nl-NL" sz="1050" b="0" i="0" u="none" baseline="0" noProof="1">
                  <a:solidFill>
                    <a:schemeClr val="tx1"/>
                  </a:solidFill>
                  <a:latin typeface="Calibri Light" panose="020F0302020204030204" pitchFamily="34" charset="0"/>
                  <a:cs typeface="Calibri Light" panose="020F0302020204030204" pitchFamily="34" charset="0"/>
                </a:rPr>
                <a:t>Verwijder eerst de bijsnijdingen van foto’s op deze dia (anders raken ze in STAP 2 verloren): </a:t>
              </a:r>
            </a:p>
            <a:p>
              <a:pPr marL="143991" marR="0" lvl="1" indent="-143991" algn="l" defTabSz="531979" rtl="0" eaLnBrk="1" fontAlgn="auto" latinLnBrk="0" hangingPunct="1">
                <a:lnSpc>
                  <a:spcPct val="100000"/>
                </a:lnSpc>
                <a:spcBef>
                  <a:spcPts val="0"/>
                </a:spcBef>
                <a:spcAft>
                  <a:spcPts val="0"/>
                </a:spcAft>
                <a:buClrTx/>
                <a:buSzPct val="85000"/>
                <a:buFont typeface="Calibri" panose="020B0604020202020204" pitchFamily="34" charset="0"/>
                <a:buChar char="•"/>
                <a:tabLst/>
                <a:defRPr/>
              </a:pPr>
              <a:r>
                <a:rPr lang="nl-NL" sz="1050" b="0" i="0" u="none" kern="1200" baseline="0" noProof="1">
                  <a:solidFill>
                    <a:schemeClr val="tx1"/>
                  </a:solidFill>
                  <a:latin typeface="Calibri Light" panose="020F0302020204030204" pitchFamily="34" charset="0"/>
                  <a:ea typeface="+mn-ea"/>
                  <a:cs typeface="Calibri Light" panose="020F0302020204030204" pitchFamily="34" charset="0"/>
                </a:rPr>
                <a:t>Klik op de foto. </a:t>
              </a:r>
            </a:p>
            <a:p>
              <a:pPr marL="143991" marR="0" lvl="1" indent="-143991" algn="l" defTabSz="531979" rtl="0" eaLnBrk="1" fontAlgn="auto" latinLnBrk="0" hangingPunct="1">
                <a:lnSpc>
                  <a:spcPct val="100000"/>
                </a:lnSpc>
                <a:spcBef>
                  <a:spcPts val="0"/>
                </a:spcBef>
                <a:spcAft>
                  <a:spcPts val="0"/>
                </a:spcAft>
                <a:buClrTx/>
                <a:buSzPct val="85000"/>
                <a:buFont typeface="Calibri" panose="020B0604020202020204" pitchFamily="34" charset="0"/>
                <a:buChar char="•"/>
                <a:tabLst/>
                <a:defRPr/>
              </a:pPr>
              <a:r>
                <a:rPr lang="nl-NL" sz="1050" b="0" i="0" u="none" kern="1200" baseline="0" noProof="1">
                  <a:solidFill>
                    <a:schemeClr val="tx1"/>
                  </a:solidFill>
                  <a:latin typeface="Calibri Light" panose="020F0302020204030204" pitchFamily="34" charset="0"/>
                  <a:ea typeface="+mn-ea"/>
                  <a:cs typeface="Calibri Light" panose="020F0302020204030204" pitchFamily="34" charset="0"/>
                </a:rPr>
                <a:t>Op tab </a:t>
              </a:r>
              <a:r>
                <a:rPr lang="nl-NL" sz="1050" b="1" i="0" u="none" kern="1200" baseline="0" noProof="1">
                  <a:solidFill>
                    <a:schemeClr val="tx1"/>
                  </a:solidFill>
                  <a:latin typeface="Calibri Light" panose="020F0302020204030204" pitchFamily="34" charset="0"/>
                  <a:ea typeface="+mn-ea"/>
                  <a:cs typeface="Calibri Light" panose="020F0302020204030204" pitchFamily="34" charset="0"/>
                </a:rPr>
                <a:t>Afbeeldingsopmaak</a:t>
              </a:r>
              <a:r>
                <a:rPr lang="nl-NL" sz="1050" b="0" i="0" u="none" kern="1200" baseline="0" noProof="1">
                  <a:solidFill>
                    <a:schemeClr val="tx1"/>
                  </a:solidFill>
                  <a:latin typeface="Calibri Light" panose="020F0302020204030204" pitchFamily="34" charset="0"/>
                  <a:ea typeface="+mn-ea"/>
                  <a:cs typeface="Calibri Light" panose="020F0302020204030204" pitchFamily="34" charset="0"/>
                </a:rPr>
                <a:t>: klik op </a:t>
              </a:r>
              <a:r>
                <a:rPr lang="nl-NL" sz="1050" b="1" i="0" u="none" kern="1200" baseline="0" noProof="1">
                  <a:solidFill>
                    <a:schemeClr val="tx1"/>
                  </a:solidFill>
                  <a:latin typeface="Calibri Light" panose="020F0302020204030204" pitchFamily="34" charset="0"/>
                  <a:ea typeface="+mn-ea"/>
                  <a:cs typeface="Calibri Light" panose="020F0302020204030204" pitchFamily="34" charset="0"/>
                </a:rPr>
                <a:t>Afbeeldingen comprimeren</a:t>
              </a:r>
              <a:r>
                <a:rPr lang="nl-NL" sz="1050" b="0" i="0" u="none" kern="1200" baseline="0" noProof="1">
                  <a:solidFill>
                    <a:schemeClr val="tx1"/>
                  </a:solidFill>
                  <a:latin typeface="Calibri Light" panose="020F0302020204030204" pitchFamily="34" charset="0"/>
                  <a:ea typeface="+mn-ea"/>
                  <a:cs typeface="Calibri Light" panose="020F0302020204030204" pitchFamily="34" charset="0"/>
                </a:rPr>
                <a:t>:</a:t>
              </a:r>
            </a:p>
            <a:p>
              <a:pPr marL="143991" marR="0" lvl="0" indent="-143991" algn="l" defTabSz="1377955" rtl="0" eaLnBrk="1" fontAlgn="auto" latinLnBrk="0" hangingPunct="1">
                <a:lnSpc>
                  <a:spcPct val="100000"/>
                </a:lnSpc>
                <a:spcBef>
                  <a:spcPts val="0"/>
                </a:spcBef>
                <a:spcAft>
                  <a:spcPts val="0"/>
                </a:spcAft>
                <a:buClrTx/>
                <a:buSzPct val="85000"/>
                <a:buFont typeface="Calibri" panose="020B0604020202020204" pitchFamily="34" charset="0"/>
                <a:buChar char="•"/>
                <a:tabLst/>
                <a:defRPr/>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143991" marR="0" lvl="0" indent="-143991" algn="l" defTabSz="1377955" rtl="0" eaLnBrk="1" fontAlgn="auto" latinLnBrk="0" hangingPunct="1">
                <a:lnSpc>
                  <a:spcPct val="100000"/>
                </a:lnSpc>
                <a:spcBef>
                  <a:spcPts val="0"/>
                </a:spcBef>
                <a:spcAft>
                  <a:spcPts val="0"/>
                </a:spcAft>
                <a:buClrTx/>
                <a:buSzPct val="85000"/>
                <a:buFont typeface="Calibri" panose="020B0604020202020204" pitchFamily="34" charset="0"/>
                <a:buChar char="•"/>
                <a:tabLst/>
                <a:defRPr/>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143991" marR="0" lvl="0" indent="-143991" algn="l" defTabSz="1377955" rtl="0" eaLnBrk="1" fontAlgn="auto" latinLnBrk="0" hangingPunct="1">
                <a:lnSpc>
                  <a:spcPct val="100000"/>
                </a:lnSpc>
                <a:spcBef>
                  <a:spcPts val="0"/>
                </a:spcBef>
                <a:spcAft>
                  <a:spcPts val="0"/>
                </a:spcAft>
                <a:buClrTx/>
                <a:buSzPct val="85000"/>
                <a:buFont typeface="Calibri" panose="020B0604020202020204" pitchFamily="34" charset="0"/>
                <a:buChar char="•"/>
                <a:tabLst/>
                <a:defRPr/>
              </a:pPr>
              <a:r>
                <a:rPr lang="nl-NL" sz="1050" b="0" i="0" u="none" baseline="0" noProof="1">
                  <a:solidFill>
                    <a:schemeClr val="tx1"/>
                  </a:solidFill>
                  <a:latin typeface="Calibri Light" panose="020F0302020204030204" pitchFamily="34" charset="0"/>
                  <a:cs typeface="Calibri Light" panose="020F0302020204030204" pitchFamily="34" charset="0"/>
                </a:rPr>
                <a:t>Selecteer </a:t>
              </a:r>
              <a:r>
                <a:rPr lang="nl-NL" sz="1050" b="1" i="0" u="none" baseline="0" noProof="1">
                  <a:solidFill>
                    <a:schemeClr val="tx1"/>
                  </a:solidFill>
                  <a:latin typeface="Calibri Light" panose="020F0302020204030204" pitchFamily="34" charset="0"/>
                  <a:cs typeface="Calibri Light" panose="020F0302020204030204" pitchFamily="34" charset="0"/>
                </a:rPr>
                <a:t>Bijgesneden gebieden van afbeeldingen verwijderen</a:t>
              </a:r>
              <a:r>
                <a:rPr lang="nl-NL" sz="1050" b="0" i="0" u="none" baseline="0" noProof="1">
                  <a:solidFill>
                    <a:schemeClr val="tx1"/>
                  </a:solidFill>
                  <a:latin typeface="Calibri Light" panose="020F0302020204030204" pitchFamily="34" charset="0"/>
                  <a:cs typeface="Calibri Light" panose="020F0302020204030204" pitchFamily="34" charset="0"/>
                </a:rPr>
                <a:t> en </a:t>
              </a:r>
              <a:r>
                <a:rPr lang="nl-NL" sz="1050" b="1" i="0" u="none" baseline="0" noProof="1">
                  <a:solidFill>
                    <a:schemeClr val="tx1"/>
                  </a:solidFill>
                  <a:latin typeface="Calibri Light" panose="020F0302020204030204" pitchFamily="34" charset="0"/>
                  <a:cs typeface="Calibri Light" panose="020F0302020204030204" pitchFamily="34" charset="0"/>
                </a:rPr>
                <a:t>Standaardresolutie gebruiken</a:t>
              </a:r>
              <a:r>
                <a:rPr lang="nl-NL" sz="1050" b="0" i="0" u="none" baseline="0" noProof="1">
                  <a:solidFill>
                    <a:schemeClr val="tx1"/>
                  </a:solidFill>
                  <a:latin typeface="Calibri Light" panose="020F0302020204030204" pitchFamily="34" charset="0"/>
                  <a:cs typeface="Calibri Light" panose="020F0302020204030204" pitchFamily="34" charset="0"/>
                </a:rPr>
                <a:t>.</a:t>
              </a:r>
            </a:p>
            <a:p>
              <a:pPr marL="143991" marR="0" lvl="0" indent="-143991" algn="l" defTabSz="1377955" rtl="0" eaLnBrk="1" fontAlgn="auto" latinLnBrk="0" hangingPunct="1">
                <a:lnSpc>
                  <a:spcPct val="100000"/>
                </a:lnSpc>
                <a:spcBef>
                  <a:spcPts val="0"/>
                </a:spcBef>
                <a:spcAft>
                  <a:spcPts val="0"/>
                </a:spcAft>
                <a:buClrTx/>
                <a:buSzPct val="85000"/>
                <a:buFont typeface="Calibri" panose="020B0604020202020204" pitchFamily="34" charset="0"/>
                <a:buChar char="•"/>
                <a:tabLst/>
                <a:defRPr/>
              </a:pPr>
              <a:r>
                <a:rPr lang="nl-NL" sz="1050" b="0" i="0" u="none" baseline="0" noProof="1">
                  <a:solidFill>
                    <a:schemeClr val="tx1"/>
                  </a:solidFill>
                  <a:latin typeface="Calibri Light" panose="020F0302020204030204" pitchFamily="34" charset="0"/>
                  <a:cs typeface="Calibri Light" panose="020F0302020204030204" pitchFamily="34" charset="0"/>
                </a:rPr>
                <a:t>Sluit af met een klik op </a:t>
              </a:r>
              <a:r>
                <a:rPr lang="nl-NL" sz="1050" b="1" i="0" u="none" baseline="0" noProof="1">
                  <a:solidFill>
                    <a:schemeClr val="tx1"/>
                  </a:solidFill>
                  <a:latin typeface="Calibri Light" panose="020F0302020204030204" pitchFamily="34" charset="0"/>
                  <a:cs typeface="Calibri Light" panose="020F0302020204030204" pitchFamily="34" charset="0"/>
                </a:rPr>
                <a:t>OK</a:t>
              </a:r>
              <a:r>
                <a:rPr lang="nl-NL" sz="1050" b="0" i="0" u="none" baseline="0" noProof="1">
                  <a:solidFill>
                    <a:schemeClr val="tx1"/>
                  </a:solidFill>
                  <a:latin typeface="Calibri Light" panose="020F0302020204030204" pitchFamily="34" charset="0"/>
                  <a:cs typeface="Calibri Light" panose="020F0302020204030204" pitchFamily="34" charset="0"/>
                </a:rPr>
                <a:t>.</a:t>
              </a:r>
            </a:p>
            <a:p>
              <a:pPr marL="0" indent="0">
                <a:lnSpc>
                  <a:spcPct val="100000"/>
                </a:lnSpc>
                <a:buFont typeface="Calibri" panose="020B0604020202020204" pitchFamily="34" charset="0"/>
                <a:buNone/>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0" marR="0" lvl="0" indent="0" algn="l" defTabSz="531979" rtl="0" eaLnBrk="1" fontAlgn="auto" latinLnBrk="0" hangingPunct="1">
                <a:lnSpc>
                  <a:spcPct val="100000"/>
                </a:lnSpc>
                <a:spcBef>
                  <a:spcPts val="0"/>
                </a:spcBef>
                <a:spcAft>
                  <a:spcPts val="0"/>
                </a:spcAft>
                <a:buClrTx/>
                <a:buSzTx/>
                <a:buFont typeface="Calibri" panose="020B0604020202020204" pitchFamily="34" charset="0"/>
                <a:buNone/>
                <a:tabLst/>
                <a:defRPr/>
              </a:pPr>
              <a:r>
                <a:rPr lang="nl-NL" sz="1050" b="0" i="0" u="sng" cap="all" baseline="0" noProof="1">
                  <a:solidFill>
                    <a:schemeClr val="accent1"/>
                  </a:solidFill>
                  <a:latin typeface="Calibri Light" panose="020F0302020204030204" pitchFamily="34" charset="0"/>
                  <a:cs typeface="Calibri Light" panose="020F0302020204030204" pitchFamily="34" charset="0"/>
                </a:rPr>
                <a:t>Stap 2:</a:t>
              </a:r>
            </a:p>
            <a:p>
              <a:pPr marL="143991" indent="-143991">
                <a:lnSpc>
                  <a:spcPct val="100000"/>
                </a:lnSpc>
                <a:buSzPct val="85000"/>
                <a:buFont typeface="Calibri" panose="020B0604020202020204" pitchFamily="34" charset="0"/>
                <a:buChar char="•"/>
              </a:pPr>
              <a:r>
                <a:rPr lang="nl-NL" sz="1050" b="0" i="0" u="none" baseline="0" noProof="1">
                  <a:solidFill>
                    <a:schemeClr val="tx1"/>
                  </a:solidFill>
                  <a:latin typeface="Calibri Light" panose="020F0302020204030204" pitchFamily="34" charset="0"/>
                  <a:cs typeface="Calibri Light" panose="020F0302020204030204" pitchFamily="34" charset="0"/>
                </a:rPr>
                <a:t>Op tab </a:t>
              </a:r>
              <a:r>
                <a:rPr lang="nl-NL" sz="1050" b="1" i="0" u="none" baseline="0" noProof="1">
                  <a:solidFill>
                    <a:schemeClr val="tx1"/>
                  </a:solidFill>
                  <a:latin typeface="Calibri Light" panose="020F0302020204030204" pitchFamily="34" charset="0"/>
                  <a:cs typeface="Calibri Light" panose="020F0302020204030204" pitchFamily="34" charset="0"/>
                </a:rPr>
                <a:t>Start</a:t>
              </a:r>
              <a:r>
                <a:rPr lang="nl-NL" sz="1050" b="0" i="0" u="none" baseline="0" noProof="1">
                  <a:solidFill>
                    <a:schemeClr val="tx1"/>
                  </a:solidFill>
                  <a:latin typeface="Calibri Light" panose="020F0302020204030204" pitchFamily="34" charset="0"/>
                  <a:cs typeface="Calibri Light" panose="020F0302020204030204" pitchFamily="34" charset="0"/>
                </a:rPr>
                <a:t>:</a:t>
              </a:r>
              <a:r>
                <a:rPr lang="nl-NL" sz="1050" b="1" i="0" u="none" baseline="0" noProof="1">
                  <a:solidFill>
                    <a:schemeClr val="tx1"/>
                  </a:solidFill>
                  <a:latin typeface="Calibri Light" panose="020F0302020204030204" pitchFamily="34" charset="0"/>
                  <a:cs typeface="Calibri Light" panose="020F0302020204030204" pitchFamily="34" charset="0"/>
                </a:rPr>
                <a:t> </a:t>
              </a:r>
              <a:r>
                <a:rPr lang="nl-NL" sz="1050" b="0" i="0" u="none" baseline="0" noProof="1">
                  <a:solidFill>
                    <a:schemeClr val="tx1"/>
                  </a:solidFill>
                  <a:latin typeface="Calibri Light" panose="020F0302020204030204" pitchFamily="34" charset="0"/>
                  <a:cs typeface="Calibri Light" panose="020F0302020204030204" pitchFamily="34" charset="0"/>
                </a:rPr>
                <a:t>klik op </a:t>
              </a:r>
              <a:r>
                <a:rPr lang="nl-NL" sz="1050" b="1" i="0" u="none" baseline="0" noProof="1">
                  <a:solidFill>
                    <a:schemeClr val="tx1"/>
                  </a:solidFill>
                  <a:latin typeface="Calibri Light" panose="020F0302020204030204" pitchFamily="34" charset="0"/>
                  <a:cs typeface="Calibri Light" panose="020F0302020204030204" pitchFamily="34" charset="0"/>
                </a:rPr>
                <a:t>Opnieuw instellen</a:t>
              </a:r>
              <a:r>
                <a:rPr lang="nl-NL" sz="1050" b="0" i="0" u="none" baseline="0" noProof="1">
                  <a:solidFill>
                    <a:schemeClr val="tx1"/>
                  </a:solidFill>
                  <a:latin typeface="Calibri Light" panose="020F0302020204030204" pitchFamily="34" charset="0"/>
                  <a:cs typeface="Calibri Light" panose="020F0302020204030204" pitchFamily="34" charset="0"/>
                </a:rPr>
                <a:t>:</a:t>
              </a:r>
            </a:p>
            <a:p>
              <a:pPr marL="0" indent="0">
                <a:lnSpc>
                  <a:spcPct val="100000"/>
                </a:lnSpc>
                <a:buFont typeface="Calibri" panose="020B0604020202020204" pitchFamily="34" charset="0"/>
                <a:buNone/>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0" indent="0">
                <a:lnSpc>
                  <a:spcPct val="100000"/>
                </a:lnSpc>
                <a:buFont typeface="Calibri" panose="020B0604020202020204" pitchFamily="34" charset="0"/>
                <a:buNone/>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0" indent="0">
                <a:lnSpc>
                  <a:spcPct val="100000"/>
                </a:lnSpc>
                <a:buFont typeface="Calibri" panose="020B0604020202020204" pitchFamily="34" charset="0"/>
                <a:buNone/>
              </a:pPr>
              <a:endParaRPr lang="nl-NL" sz="1050" b="0" i="0" u="none" baseline="0" noProof="1">
                <a:solidFill>
                  <a:schemeClr val="tx1"/>
                </a:solidFill>
                <a:latin typeface="Calibri Light" panose="020F0302020204030204" pitchFamily="34" charset="0"/>
                <a:cs typeface="Calibri Light" panose="020F0302020204030204" pitchFamily="34" charset="0"/>
              </a:endParaRPr>
            </a:p>
            <a:p>
              <a:pPr marL="0" marR="0" lvl="0" indent="0" algn="l" defTabSz="1377955" rtl="0" eaLnBrk="1" fontAlgn="auto" latinLnBrk="0" hangingPunct="1">
                <a:lnSpc>
                  <a:spcPct val="100000"/>
                </a:lnSpc>
                <a:spcBef>
                  <a:spcPts val="0"/>
                </a:spcBef>
                <a:spcAft>
                  <a:spcPts val="0"/>
                </a:spcAft>
                <a:buClrTx/>
                <a:buSzTx/>
                <a:buFont typeface="Calibri" panose="020B0604020202020204" pitchFamily="34" charset="0"/>
                <a:buNone/>
                <a:tabLst/>
                <a:defRPr/>
              </a:pPr>
              <a:endParaRPr lang="nl-NL" sz="1050" b="0" i="0" u="none" baseline="0" noProof="1">
                <a:solidFill>
                  <a:schemeClr val="tx1"/>
                </a:solidFill>
                <a:latin typeface="Calibri Light" panose="020F0302020204030204" pitchFamily="34" charset="0"/>
                <a:cs typeface="Calibri Light" panose="020F0302020204030204" pitchFamily="34" charset="0"/>
              </a:endParaRPr>
            </a:p>
          </p:txBody>
        </p:sp>
        <p:cxnSp>
          <p:nvCxnSpPr>
            <p:cNvPr id="142" name="Lijn">
              <a:extLst>
                <a:ext uri="{FF2B5EF4-FFF2-40B4-BE49-F238E27FC236}">
                  <a16:creationId xmlns:a16="http://schemas.microsoft.com/office/drawing/2014/main" id="{ECE3DE52-C3EA-4DC1-B3F9-EEA3DBCEEEF4}"/>
                </a:ext>
              </a:extLst>
            </p:cNvPr>
            <p:cNvCxnSpPr>
              <a:cxnSpLocks/>
            </p:cNvCxnSpPr>
            <p:nvPr userDrawn="1"/>
          </p:nvCxnSpPr>
          <p:spPr>
            <a:xfrm>
              <a:off x="9375155" y="1584000"/>
              <a:ext cx="230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3" name="Icon Afbeeldingen comprimeren">
              <a:extLst>
                <a:ext uri="{FF2B5EF4-FFF2-40B4-BE49-F238E27FC236}">
                  <a16:creationId xmlns:a16="http://schemas.microsoft.com/office/drawing/2014/main" id="{242BF795-21CD-4CB0-B783-A5078CF86BBF}"/>
                </a:ext>
              </a:extLst>
            </p:cNvPr>
            <p:cNvPicPr>
              <a:picLocks noChangeAspect="1"/>
            </p:cNvPicPr>
            <p:nvPr userDrawn="1"/>
          </p:nvPicPr>
          <p:blipFill>
            <a:blip r:embed="rId8">
              <a:extLst>
                <a:ext uri="{28A0092B-C50C-407E-A947-70E740481C1C}">
                  <a14:useLocalDpi xmlns:a14="http://schemas.microsoft.com/office/drawing/2010/main" val="0"/>
                </a:ext>
              </a:extLst>
            </a:blip>
            <a:stretch/>
          </p:blipFill>
          <p:spPr>
            <a:xfrm>
              <a:off x="9511434" y="3464874"/>
              <a:ext cx="1705213" cy="228632"/>
            </a:xfrm>
            <a:prstGeom prst="rect">
              <a:avLst/>
            </a:prstGeom>
          </p:spPr>
        </p:pic>
        <p:pic>
          <p:nvPicPr>
            <p:cNvPr id="144" name="Icon Opnieuw instellen">
              <a:extLst>
                <a:ext uri="{FF2B5EF4-FFF2-40B4-BE49-F238E27FC236}">
                  <a16:creationId xmlns:a16="http://schemas.microsoft.com/office/drawing/2014/main" id="{0F159EE5-0DB6-44B4-B1E3-B600765D8FC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778170" y="4937066"/>
              <a:ext cx="1181265" cy="257211"/>
            </a:xfrm>
            <a:prstGeom prst="rect">
              <a:avLst/>
            </a:prstGeom>
          </p:spPr>
        </p:pic>
      </p:grpSp>
      <p:sp>
        <p:nvSpPr>
          <p:cNvPr id="145" name="Tijdelijke aanduiding voor datum 1">
            <a:extLst>
              <a:ext uri="{FF2B5EF4-FFF2-40B4-BE49-F238E27FC236}">
                <a16:creationId xmlns:a16="http://schemas.microsoft.com/office/drawing/2014/main" id="{3FFF70E0-9C62-42C0-999D-79C0187433DB}"/>
              </a:ext>
            </a:extLst>
          </p:cNvPr>
          <p:cNvSpPr>
            <a:spLocks noGrp="1"/>
          </p:cNvSpPr>
          <p:nvPr>
            <p:ph type="dt" sz="half" idx="10"/>
          </p:nvPr>
        </p:nvSpPr>
        <p:spPr>
          <a:xfrm>
            <a:off x="-84432" y="6695008"/>
            <a:ext cx="36000" cy="307777"/>
          </a:xfrm>
          <a:prstGeom prst="rect">
            <a:avLst/>
          </a:prstGeom>
        </p:spPr>
        <p:txBody>
          <a:bodyPr>
            <a:spAutoFit/>
          </a:bodyPr>
          <a:lstStyle>
            <a:lvl1pPr>
              <a:defRPr sz="100">
                <a:solidFill>
                  <a:srgbClr val="E6E6E6"/>
                </a:solidFill>
              </a:defRPr>
            </a:lvl1pPr>
          </a:lstStyle>
          <a:p>
            <a:fld id="{8B37950E-F7D9-49D4-8201-0A96F5749215}" type="datetime4">
              <a:rPr lang="nl-NL" smtClean="0"/>
              <a:t>20 januari 2026</a:t>
            </a:fld>
            <a:endParaRPr lang="nl-NL"/>
          </a:p>
        </p:txBody>
      </p:sp>
      <p:sp>
        <p:nvSpPr>
          <p:cNvPr id="146" name="Tijdelijke aanduiding voor voettekst 2">
            <a:extLst>
              <a:ext uri="{FF2B5EF4-FFF2-40B4-BE49-F238E27FC236}">
                <a16:creationId xmlns:a16="http://schemas.microsoft.com/office/drawing/2014/main" id="{C970C9C0-2814-41BA-938D-B4F9E5E41EFB}"/>
              </a:ext>
            </a:extLst>
          </p:cNvPr>
          <p:cNvSpPr>
            <a:spLocks noGrp="1"/>
          </p:cNvSpPr>
          <p:nvPr>
            <p:ph type="ftr" sz="quarter" idx="11"/>
          </p:nvPr>
        </p:nvSpPr>
        <p:spPr>
          <a:xfrm>
            <a:off x="-84432" y="6695010"/>
            <a:ext cx="36000" cy="907941"/>
          </a:xfrm>
          <a:prstGeom prst="rect">
            <a:avLst/>
          </a:prstGeom>
        </p:spPr>
        <p:txBody>
          <a:bodyPr>
            <a:spAutoFit/>
          </a:bodyPr>
          <a:lstStyle>
            <a:lvl1pPr>
              <a:defRPr sz="100">
                <a:solidFill>
                  <a:srgbClr val="E6E6E6"/>
                </a:solidFill>
              </a:defRPr>
            </a:lvl1pPr>
          </a:lstStyle>
          <a:p>
            <a:r>
              <a:rPr lang="nl-NL"/>
              <a:t>Titel van de presentatie via &gt;Invoegen &gt;Koptekst en voettekst</a:t>
            </a:r>
          </a:p>
        </p:txBody>
      </p:sp>
      <p:sp>
        <p:nvSpPr>
          <p:cNvPr id="147" name="Tijdelijke aanduiding voor dianummer 3">
            <a:extLst>
              <a:ext uri="{FF2B5EF4-FFF2-40B4-BE49-F238E27FC236}">
                <a16:creationId xmlns:a16="http://schemas.microsoft.com/office/drawing/2014/main" id="{0B7FD4F4-2E28-41DA-B738-FB098BA4F714}"/>
              </a:ext>
            </a:extLst>
          </p:cNvPr>
          <p:cNvSpPr>
            <a:spLocks noGrp="1"/>
          </p:cNvSpPr>
          <p:nvPr>
            <p:ph type="sldNum" sz="quarter" idx="12"/>
          </p:nvPr>
        </p:nvSpPr>
        <p:spPr>
          <a:xfrm>
            <a:off x="-84432" y="6695008"/>
            <a:ext cx="36000" cy="169277"/>
          </a:xfrm>
          <a:prstGeom prst="rect">
            <a:avLst/>
          </a:prstGeom>
        </p:spPr>
        <p:txBody>
          <a:bodyPr>
            <a:spAutoFit/>
          </a:bodyPr>
          <a:lstStyle>
            <a:lvl1pPr>
              <a:defRPr sz="100">
                <a:solidFill>
                  <a:srgbClr val="E6E6E6"/>
                </a:solidFill>
              </a:defRPr>
            </a:lvl1pPr>
          </a:lstStyle>
          <a:p>
            <a:fld id="{B8626174-7854-4699-ADD6-1A80D8049B55}" type="slidenum">
              <a:rPr lang="nl-NL" smtClean="0"/>
              <a:pPr/>
              <a:t>‹nr.›</a:t>
            </a:fld>
            <a:endParaRPr lang="nl-NL"/>
          </a:p>
        </p:txBody>
      </p:sp>
      <p:sp>
        <p:nvSpPr>
          <p:cNvPr id="148" name="Titel 4">
            <a:extLst>
              <a:ext uri="{FF2B5EF4-FFF2-40B4-BE49-F238E27FC236}">
                <a16:creationId xmlns:a16="http://schemas.microsoft.com/office/drawing/2014/main" id="{D1AB2F9D-80F5-47D5-B03F-079A6920C3EA}"/>
              </a:ext>
            </a:extLst>
          </p:cNvPr>
          <p:cNvSpPr>
            <a:spLocks noGrp="1"/>
          </p:cNvSpPr>
          <p:nvPr>
            <p:ph type="title" hasCustomPrompt="1"/>
          </p:nvPr>
        </p:nvSpPr>
        <p:spPr>
          <a:xfrm>
            <a:off x="43490" y="-228203"/>
            <a:ext cx="360000" cy="153888"/>
          </a:xfrm>
          <a:prstGeom prst="rect">
            <a:avLst/>
          </a:prstGeom>
        </p:spPr>
        <p:txBody>
          <a:bodyPr lIns="0" tIns="0" rIns="0" bIns="0"/>
          <a:lstStyle>
            <a:lvl1pPr>
              <a:defRPr sz="1000">
                <a:solidFill>
                  <a:schemeClr val="bg2">
                    <a:lumMod val="75000"/>
                  </a:schemeClr>
                </a:solidFill>
              </a:defRPr>
            </a:lvl1pPr>
          </a:lstStyle>
          <a:p>
            <a:r>
              <a:rPr lang="nl-NL"/>
              <a:t>[titel]</a:t>
            </a:r>
          </a:p>
        </p:txBody>
      </p:sp>
    </p:spTree>
    <p:extLst>
      <p:ext uri="{BB962C8B-B14F-4D97-AF65-F5344CB8AC3E}">
        <p14:creationId xmlns:p14="http://schemas.microsoft.com/office/powerpoint/2010/main" val="333959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71AA2195-3BB3-6E88-1D7C-DAFD5067176E}"/>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rechtsonder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pic>
        <p:nvPicPr>
          <p:cNvPr id="8" name="Logo">
            <a:extLst>
              <a:ext uri="{FF2B5EF4-FFF2-40B4-BE49-F238E27FC236}">
                <a16:creationId xmlns:a16="http://schemas.microsoft.com/office/drawing/2014/main" id="{AC3AD2EE-DF8A-7E2B-4D7D-4320319B00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0000" y="510292"/>
            <a:ext cx="1728000" cy="589680"/>
          </a:xfrm>
          <a:prstGeom prst="rect">
            <a:avLst/>
          </a:prstGeom>
        </p:spPr>
      </p:pic>
      <p:pic>
        <p:nvPicPr>
          <p:cNvPr id="3" name="Graphic 2">
            <a:extLst>
              <a:ext uri="{FF2B5EF4-FFF2-40B4-BE49-F238E27FC236}">
                <a16:creationId xmlns:a16="http://schemas.microsoft.com/office/drawing/2014/main" id="{2C60D9CA-EB49-A582-53B5-846A965F1E4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115481" y="4781481"/>
            <a:ext cx="2076519" cy="2076519"/>
          </a:xfrm>
          <a:prstGeom prst="rect">
            <a:avLst/>
          </a:prstGeom>
        </p:spPr>
      </p:pic>
      <p:sp>
        <p:nvSpPr>
          <p:cNvPr id="6" name="Title 1">
            <a:extLst>
              <a:ext uri="{FF2B5EF4-FFF2-40B4-BE49-F238E27FC236}">
                <a16:creationId xmlns:a16="http://schemas.microsoft.com/office/drawing/2014/main" id="{BC054AA3-B848-E889-B39C-CB90E6035AA6}"/>
              </a:ext>
            </a:extLst>
          </p:cNvPr>
          <p:cNvSpPr>
            <a:spLocks noGrp="1"/>
          </p:cNvSpPr>
          <p:nvPr>
            <p:ph type="ctrTitle" hasCustomPrompt="1"/>
          </p:nvPr>
        </p:nvSpPr>
        <p:spPr>
          <a:xfrm>
            <a:off x="900000" y="1433623"/>
            <a:ext cx="8144775" cy="2758635"/>
          </a:xfrm>
          <a:prstGeom prst="rect">
            <a:avLst/>
          </a:prstGeom>
        </p:spPr>
        <p:txBody>
          <a:bodyPr anchor="b">
            <a:normAutofit/>
          </a:bodyPr>
          <a:lstStyle>
            <a:lvl1pPr algn="l">
              <a:defRPr sz="6600">
                <a:solidFill>
                  <a:schemeClr val="tx2"/>
                </a:solidFill>
              </a:defRPr>
            </a:lvl1pPr>
          </a:lstStyle>
          <a:p>
            <a:r>
              <a:rPr lang="en-GB"/>
              <a:t>[</a:t>
            </a:r>
            <a:r>
              <a:rPr lang="en-GB" err="1"/>
              <a:t>titel</a:t>
            </a:r>
            <a:r>
              <a:rPr lang="en-GB"/>
              <a:t>]</a:t>
            </a:r>
            <a:endParaRPr lang="en-NL"/>
          </a:p>
        </p:txBody>
      </p:sp>
      <p:sp>
        <p:nvSpPr>
          <p:cNvPr id="7" name="Ondertitel 2">
            <a:extLst>
              <a:ext uri="{FF2B5EF4-FFF2-40B4-BE49-F238E27FC236}">
                <a16:creationId xmlns:a16="http://schemas.microsoft.com/office/drawing/2014/main" id="{501B8DBE-BB73-AC27-CA33-875C23536034}"/>
              </a:ext>
            </a:extLst>
          </p:cNvPr>
          <p:cNvSpPr>
            <a:spLocks noGrp="1"/>
          </p:cNvSpPr>
          <p:nvPr>
            <p:ph type="subTitle" idx="1" hasCustomPrompt="1"/>
          </p:nvPr>
        </p:nvSpPr>
        <p:spPr>
          <a:xfrm>
            <a:off x="950353" y="5502779"/>
            <a:ext cx="8144775" cy="584250"/>
          </a:xfrm>
        </p:spPr>
        <p:txBody>
          <a:bodyPr>
            <a:normAutofit/>
          </a:bodyPr>
          <a:lstStyle>
            <a:lvl1pPr marL="0" indent="0" algn="l">
              <a:buNone/>
              <a:defRPr sz="1800">
                <a:latin typeface="Cooper Lt BT" panose="0208050304030B0204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[naam]</a:t>
            </a:r>
          </a:p>
        </p:txBody>
      </p:sp>
      <p:sp>
        <p:nvSpPr>
          <p:cNvPr id="13" name="Tijdelijke aanduiding voor tekst 12">
            <a:extLst>
              <a:ext uri="{FF2B5EF4-FFF2-40B4-BE49-F238E27FC236}">
                <a16:creationId xmlns:a16="http://schemas.microsoft.com/office/drawing/2014/main" id="{6FA6C80D-8DE6-ADAB-C7BA-07AFD945F0F6}"/>
              </a:ext>
            </a:extLst>
          </p:cNvPr>
          <p:cNvSpPr>
            <a:spLocks noGrp="1"/>
          </p:cNvSpPr>
          <p:nvPr>
            <p:ph type="body" sz="quarter" idx="10" hasCustomPrompt="1"/>
          </p:nvPr>
        </p:nvSpPr>
        <p:spPr>
          <a:xfrm>
            <a:off x="940306" y="4330545"/>
            <a:ext cx="8104470" cy="584200"/>
          </a:xfrm>
        </p:spPr>
        <p:txBody>
          <a:bodyPr/>
          <a:lstStyle>
            <a:lvl1pPr marL="0" indent="0">
              <a:buNone/>
              <a:defRPr>
                <a:solidFill>
                  <a:schemeClr val="tx2"/>
                </a:solidFill>
              </a:defRPr>
            </a:lvl1pPr>
          </a:lstStyle>
          <a:p>
            <a:pPr lvl="0"/>
            <a:r>
              <a:rPr lang="nl-NL"/>
              <a:t>[ondertitel]</a:t>
            </a:r>
          </a:p>
        </p:txBody>
      </p:sp>
      <p:sp>
        <p:nvSpPr>
          <p:cNvPr id="16" name="Tijdelijke aanduiding voor tekst 15">
            <a:extLst>
              <a:ext uri="{FF2B5EF4-FFF2-40B4-BE49-F238E27FC236}">
                <a16:creationId xmlns:a16="http://schemas.microsoft.com/office/drawing/2014/main" id="{E3E24751-2E07-7697-543D-BC17DE7BA637}"/>
              </a:ext>
            </a:extLst>
          </p:cNvPr>
          <p:cNvSpPr>
            <a:spLocks noGrp="1"/>
          </p:cNvSpPr>
          <p:nvPr>
            <p:ph type="body" sz="quarter" idx="11" hasCustomPrompt="1"/>
          </p:nvPr>
        </p:nvSpPr>
        <p:spPr>
          <a:xfrm>
            <a:off x="950353" y="5965872"/>
            <a:ext cx="2221843" cy="584250"/>
          </a:xfrm>
        </p:spPr>
        <p:txBody>
          <a:bodyPr>
            <a:normAutofit/>
          </a:bodyPr>
          <a:lstStyle>
            <a:lvl1pPr marL="0" indent="0">
              <a:buNone/>
              <a:defRPr sz="1800">
                <a:latin typeface="Cooper Lt BT" panose="0208050304030B020404" pitchFamily="18" charset="0"/>
              </a:defRPr>
            </a:lvl1pPr>
          </a:lstStyle>
          <a:p>
            <a:pPr lvl="0"/>
            <a:r>
              <a:rPr lang="nl-NL"/>
              <a:t>[datum]</a:t>
            </a:r>
          </a:p>
        </p:txBody>
      </p:sp>
    </p:spTree>
    <p:extLst>
      <p:ext uri="{BB962C8B-B14F-4D97-AF65-F5344CB8AC3E}">
        <p14:creationId xmlns:p14="http://schemas.microsoft.com/office/powerpoint/2010/main" val="253340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CB05-DF60-5C73-2332-1456CCF023E3}"/>
              </a:ext>
            </a:extLst>
          </p:cNvPr>
          <p:cNvSpPr>
            <a:spLocks noGrp="1"/>
          </p:cNvSpPr>
          <p:nvPr>
            <p:ph type="ctrTitle" hasCustomPrompt="1"/>
          </p:nvPr>
        </p:nvSpPr>
        <p:spPr>
          <a:xfrm>
            <a:off x="3923326" y="1219200"/>
            <a:ext cx="6566873" cy="2232391"/>
          </a:xfrm>
          <a:prstGeom prst="rect">
            <a:avLst/>
          </a:prstGeom>
        </p:spPr>
        <p:txBody>
          <a:bodyPr anchor="b">
            <a:noAutofit/>
          </a:bodyPr>
          <a:lstStyle>
            <a:lvl1pPr algn="l">
              <a:lnSpc>
                <a:spcPct val="100000"/>
              </a:lnSpc>
              <a:defRPr sz="4800">
                <a:solidFill>
                  <a:schemeClr val="tx1"/>
                </a:solidFill>
              </a:defRPr>
            </a:lvl1pPr>
          </a:lstStyle>
          <a:p>
            <a:r>
              <a:rPr lang="nl-NL"/>
              <a:t>[titel 1]</a:t>
            </a:r>
            <a:endParaRPr lang="en-NL"/>
          </a:p>
        </p:txBody>
      </p:sp>
      <p:sp>
        <p:nvSpPr>
          <p:cNvPr id="4" name="Ondertitel 2">
            <a:extLst>
              <a:ext uri="{FF2B5EF4-FFF2-40B4-BE49-F238E27FC236}">
                <a16:creationId xmlns:a16="http://schemas.microsoft.com/office/drawing/2014/main" id="{B873B73A-1A14-C1D5-2D89-25F18DB04E82}"/>
              </a:ext>
            </a:extLst>
          </p:cNvPr>
          <p:cNvSpPr>
            <a:spLocks noGrp="1"/>
          </p:cNvSpPr>
          <p:nvPr>
            <p:ph type="subTitle" idx="1" hasCustomPrompt="1"/>
          </p:nvPr>
        </p:nvSpPr>
        <p:spPr>
          <a:xfrm>
            <a:off x="3923326" y="4759850"/>
            <a:ext cx="6566873" cy="584250"/>
          </a:xfrm>
        </p:spPr>
        <p:txBody>
          <a:bodyPr>
            <a:normAutofit/>
          </a:bodyPr>
          <a:lstStyle>
            <a:lvl1pPr marL="0" indent="0" algn="l">
              <a:spcBef>
                <a:spcPts val="0"/>
              </a:spcBef>
              <a:buNone/>
              <a:defRPr sz="2800">
                <a:latin typeface="Cooper Lt BT" panose="0208050304030B0204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Ondertitel[ondertitel of datum]</a:t>
            </a:r>
          </a:p>
        </p:txBody>
      </p:sp>
      <p:sp>
        <p:nvSpPr>
          <p:cNvPr id="14" name="Tijdelijke aanduiding voor tekst 13">
            <a:extLst>
              <a:ext uri="{FF2B5EF4-FFF2-40B4-BE49-F238E27FC236}">
                <a16:creationId xmlns:a16="http://schemas.microsoft.com/office/drawing/2014/main" id="{FD1BCABA-47E0-A310-F24B-7453565F0792}"/>
              </a:ext>
            </a:extLst>
          </p:cNvPr>
          <p:cNvSpPr>
            <a:spLocks noGrp="1"/>
          </p:cNvSpPr>
          <p:nvPr>
            <p:ph type="body" sz="quarter" idx="12" hasCustomPrompt="1"/>
          </p:nvPr>
        </p:nvSpPr>
        <p:spPr>
          <a:xfrm>
            <a:off x="3922713" y="3513068"/>
            <a:ext cx="6566400" cy="1107996"/>
          </a:xfrm>
        </p:spPr>
        <p:txBody>
          <a:bodyPr>
            <a:spAutoFit/>
          </a:bodyPr>
          <a:lstStyle>
            <a:lvl1pPr marL="0" indent="0">
              <a:buNone/>
              <a:defRPr sz="7200">
                <a:solidFill>
                  <a:schemeClr val="tx2"/>
                </a:solidFill>
                <a:latin typeface="+mj-lt"/>
              </a:defRPr>
            </a:lvl1pPr>
          </a:lstStyle>
          <a:p>
            <a:pPr lvl="0"/>
            <a:r>
              <a:rPr lang="nl-NL"/>
              <a:t>[titel 2]</a:t>
            </a:r>
          </a:p>
        </p:txBody>
      </p:sp>
      <p:sp>
        <p:nvSpPr>
          <p:cNvPr id="12" name="Tijdelijke aanduiding voor afbeelding 11">
            <a:extLst>
              <a:ext uri="{FF2B5EF4-FFF2-40B4-BE49-F238E27FC236}">
                <a16:creationId xmlns:a16="http://schemas.microsoft.com/office/drawing/2014/main" id="{3721FC4A-C6B8-F27F-946C-C457AE2883A4}"/>
              </a:ext>
            </a:extLst>
          </p:cNvPr>
          <p:cNvSpPr>
            <a:spLocks noGrp="1"/>
          </p:cNvSpPr>
          <p:nvPr>
            <p:ph type="pic" sz="quarter" idx="13"/>
          </p:nvPr>
        </p:nvSpPr>
        <p:spPr>
          <a:xfrm>
            <a:off x="1" y="0"/>
            <a:ext cx="3411767" cy="6858000"/>
          </a:xfrm>
          <a:custGeom>
            <a:avLst/>
            <a:gdLst>
              <a:gd name="connsiteX0" fmla="*/ 7826 w 3411767"/>
              <a:gd name="connsiteY0" fmla="*/ 0 h 6858000"/>
              <a:gd name="connsiteX1" fmla="*/ 3411767 w 3411767"/>
              <a:gd name="connsiteY1" fmla="*/ 3429000 h 6858000"/>
              <a:gd name="connsiteX2" fmla="*/ 7826 w 3411767"/>
              <a:gd name="connsiteY2" fmla="*/ 6858000 h 6858000"/>
              <a:gd name="connsiteX3" fmla="*/ 0 w 3411767"/>
              <a:gd name="connsiteY3" fmla="*/ 6850116 h 6858000"/>
              <a:gd name="connsiteX4" fmla="*/ 0 w 3411767"/>
              <a:gd name="connsiteY4" fmla="*/ 788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767" h="6858000">
                <a:moveTo>
                  <a:pt x="7826" y="0"/>
                </a:moveTo>
                <a:lnTo>
                  <a:pt x="3411767" y="3429000"/>
                </a:lnTo>
                <a:lnTo>
                  <a:pt x="7826" y="6858000"/>
                </a:lnTo>
                <a:lnTo>
                  <a:pt x="0" y="6850116"/>
                </a:lnTo>
                <a:lnTo>
                  <a:pt x="0" y="7884"/>
                </a:lnTo>
                <a:close/>
              </a:path>
            </a:pathLst>
          </a:custGeom>
          <a:solidFill>
            <a:schemeClr val="accent2">
              <a:lumMod val="10000"/>
              <a:lumOff val="90000"/>
            </a:schemeClr>
          </a:solidFill>
        </p:spPr>
        <p:txBody>
          <a:bodyPr wrap="square" lIns="108000" bIns="1476000" anchor="ctr" anchorCtr="0">
            <a:noAutofit/>
          </a:bodyPr>
          <a:lstStyle>
            <a:lvl1pPr marL="0" indent="0">
              <a:buFontTx/>
              <a:buNone/>
              <a:defRPr sz="1600"/>
            </a:lvl1pPr>
          </a:lstStyle>
          <a:p>
            <a:endParaRPr lang="nl-NL"/>
          </a:p>
        </p:txBody>
      </p:sp>
      <p:pic>
        <p:nvPicPr>
          <p:cNvPr id="5" name="Logo">
            <a:extLst>
              <a:ext uri="{FF2B5EF4-FFF2-40B4-BE49-F238E27FC236}">
                <a16:creationId xmlns:a16="http://schemas.microsoft.com/office/drawing/2014/main" id="{E56B361B-B13A-16AB-9DAB-8FC5CE4BB6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71500" y="481717"/>
            <a:ext cx="1728000" cy="589680"/>
          </a:xfrm>
          <a:prstGeom prst="rect">
            <a:avLst/>
          </a:prstGeom>
        </p:spPr>
      </p:pic>
    </p:spTree>
    <p:extLst>
      <p:ext uri="{BB962C8B-B14F-4D97-AF65-F5344CB8AC3E}">
        <p14:creationId xmlns:p14="http://schemas.microsoft.com/office/powerpoint/2010/main" val="239747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di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CB05-DF60-5C73-2332-1456CCF023E3}"/>
              </a:ext>
            </a:extLst>
          </p:cNvPr>
          <p:cNvSpPr>
            <a:spLocks noGrp="1"/>
          </p:cNvSpPr>
          <p:nvPr>
            <p:ph type="ctrTitle" hasCustomPrompt="1"/>
          </p:nvPr>
        </p:nvSpPr>
        <p:spPr>
          <a:xfrm>
            <a:off x="3923326" y="1219200"/>
            <a:ext cx="6566873" cy="2232391"/>
          </a:xfrm>
          <a:prstGeom prst="rect">
            <a:avLst/>
          </a:prstGeom>
        </p:spPr>
        <p:txBody>
          <a:bodyPr anchor="b">
            <a:noAutofit/>
          </a:bodyPr>
          <a:lstStyle>
            <a:lvl1pPr algn="l">
              <a:lnSpc>
                <a:spcPct val="100000"/>
              </a:lnSpc>
              <a:defRPr sz="4800">
                <a:solidFill>
                  <a:schemeClr val="tx1"/>
                </a:solidFill>
              </a:defRPr>
            </a:lvl1pPr>
          </a:lstStyle>
          <a:p>
            <a:r>
              <a:rPr lang="nl-NL"/>
              <a:t>[titel 1]</a:t>
            </a:r>
            <a:endParaRPr lang="en-NL"/>
          </a:p>
        </p:txBody>
      </p:sp>
      <p:sp>
        <p:nvSpPr>
          <p:cNvPr id="4" name="Ondertitel 2">
            <a:extLst>
              <a:ext uri="{FF2B5EF4-FFF2-40B4-BE49-F238E27FC236}">
                <a16:creationId xmlns:a16="http://schemas.microsoft.com/office/drawing/2014/main" id="{B873B73A-1A14-C1D5-2D89-25F18DB04E82}"/>
              </a:ext>
            </a:extLst>
          </p:cNvPr>
          <p:cNvSpPr>
            <a:spLocks noGrp="1"/>
          </p:cNvSpPr>
          <p:nvPr>
            <p:ph type="subTitle" idx="1" hasCustomPrompt="1"/>
          </p:nvPr>
        </p:nvSpPr>
        <p:spPr>
          <a:xfrm>
            <a:off x="3923326" y="4759850"/>
            <a:ext cx="6566873" cy="584250"/>
          </a:xfrm>
        </p:spPr>
        <p:txBody>
          <a:bodyPr>
            <a:normAutofit/>
          </a:bodyPr>
          <a:lstStyle>
            <a:lvl1pPr marL="0" indent="0" algn="l">
              <a:spcBef>
                <a:spcPts val="0"/>
              </a:spcBef>
              <a:buNone/>
              <a:defRPr sz="2800">
                <a:latin typeface="Cooper Lt BT" panose="0208050304030B0204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Ondertitel[ondertitel of datum]</a:t>
            </a:r>
          </a:p>
        </p:txBody>
      </p:sp>
      <p:sp>
        <p:nvSpPr>
          <p:cNvPr id="14" name="Tijdelijke aanduiding voor tekst 13">
            <a:extLst>
              <a:ext uri="{FF2B5EF4-FFF2-40B4-BE49-F238E27FC236}">
                <a16:creationId xmlns:a16="http://schemas.microsoft.com/office/drawing/2014/main" id="{FD1BCABA-47E0-A310-F24B-7453565F0792}"/>
              </a:ext>
            </a:extLst>
          </p:cNvPr>
          <p:cNvSpPr>
            <a:spLocks noGrp="1"/>
          </p:cNvSpPr>
          <p:nvPr>
            <p:ph type="body" sz="quarter" idx="12" hasCustomPrompt="1"/>
          </p:nvPr>
        </p:nvSpPr>
        <p:spPr>
          <a:xfrm>
            <a:off x="3922713" y="3513068"/>
            <a:ext cx="6566400" cy="1107996"/>
          </a:xfrm>
        </p:spPr>
        <p:txBody>
          <a:bodyPr>
            <a:spAutoFit/>
          </a:bodyPr>
          <a:lstStyle>
            <a:lvl1pPr marL="0" indent="0">
              <a:buNone/>
              <a:defRPr sz="7200">
                <a:solidFill>
                  <a:schemeClr val="tx2"/>
                </a:solidFill>
                <a:latin typeface="+mj-lt"/>
              </a:defRPr>
            </a:lvl1pPr>
          </a:lstStyle>
          <a:p>
            <a:pPr lvl="0"/>
            <a:r>
              <a:rPr lang="nl-NL"/>
              <a:t>[titel 2]</a:t>
            </a:r>
          </a:p>
        </p:txBody>
      </p:sp>
      <p:sp>
        <p:nvSpPr>
          <p:cNvPr id="12" name="Tijdelijke aanduiding voor afbeelding 11">
            <a:extLst>
              <a:ext uri="{FF2B5EF4-FFF2-40B4-BE49-F238E27FC236}">
                <a16:creationId xmlns:a16="http://schemas.microsoft.com/office/drawing/2014/main" id="{3721FC4A-C6B8-F27F-946C-C457AE2883A4}"/>
              </a:ext>
            </a:extLst>
          </p:cNvPr>
          <p:cNvSpPr>
            <a:spLocks noGrp="1"/>
          </p:cNvSpPr>
          <p:nvPr>
            <p:ph type="pic" sz="quarter" idx="13"/>
          </p:nvPr>
        </p:nvSpPr>
        <p:spPr>
          <a:xfrm>
            <a:off x="1" y="0"/>
            <a:ext cx="3411767" cy="6858000"/>
          </a:xfrm>
          <a:custGeom>
            <a:avLst/>
            <a:gdLst>
              <a:gd name="connsiteX0" fmla="*/ 7826 w 3411767"/>
              <a:gd name="connsiteY0" fmla="*/ 0 h 6858000"/>
              <a:gd name="connsiteX1" fmla="*/ 3411767 w 3411767"/>
              <a:gd name="connsiteY1" fmla="*/ 3429000 h 6858000"/>
              <a:gd name="connsiteX2" fmla="*/ 7826 w 3411767"/>
              <a:gd name="connsiteY2" fmla="*/ 6858000 h 6858000"/>
              <a:gd name="connsiteX3" fmla="*/ 0 w 3411767"/>
              <a:gd name="connsiteY3" fmla="*/ 6850116 h 6858000"/>
              <a:gd name="connsiteX4" fmla="*/ 0 w 3411767"/>
              <a:gd name="connsiteY4" fmla="*/ 788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767" h="6858000">
                <a:moveTo>
                  <a:pt x="7826" y="0"/>
                </a:moveTo>
                <a:lnTo>
                  <a:pt x="3411767" y="3429000"/>
                </a:lnTo>
                <a:lnTo>
                  <a:pt x="7826" y="6858000"/>
                </a:lnTo>
                <a:lnTo>
                  <a:pt x="0" y="6850116"/>
                </a:lnTo>
                <a:lnTo>
                  <a:pt x="0" y="7884"/>
                </a:lnTo>
                <a:close/>
              </a:path>
            </a:pathLst>
          </a:custGeom>
          <a:solidFill>
            <a:schemeClr val="accent2">
              <a:lumMod val="10000"/>
              <a:lumOff val="90000"/>
            </a:schemeClr>
          </a:solidFill>
        </p:spPr>
        <p:txBody>
          <a:bodyPr wrap="square" lIns="108000" bIns="1476000" anchor="ctr" anchorCtr="0">
            <a:noAutofit/>
          </a:bodyPr>
          <a:lstStyle>
            <a:lvl1pPr marL="0" indent="0">
              <a:buFontTx/>
              <a:buNone/>
              <a:defRPr sz="1600"/>
            </a:lvl1pPr>
          </a:lstStyle>
          <a:p>
            <a:endParaRPr lang="nl-NL"/>
          </a:p>
        </p:txBody>
      </p:sp>
      <p:pic>
        <p:nvPicPr>
          <p:cNvPr id="5" name="Logo">
            <a:extLst>
              <a:ext uri="{FF2B5EF4-FFF2-40B4-BE49-F238E27FC236}">
                <a16:creationId xmlns:a16="http://schemas.microsoft.com/office/drawing/2014/main" id="{E56B361B-B13A-16AB-9DAB-8FC5CE4BB6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71500" y="481717"/>
            <a:ext cx="1728000" cy="589680"/>
          </a:xfrm>
          <a:prstGeom prst="rect">
            <a:avLst/>
          </a:prstGeom>
        </p:spPr>
      </p:pic>
    </p:spTree>
    <p:extLst>
      <p:ext uri="{BB962C8B-B14F-4D97-AF65-F5344CB8AC3E}">
        <p14:creationId xmlns:p14="http://schemas.microsoft.com/office/powerpoint/2010/main" val="680942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fbeeldingen en vormen">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B9F8765-6DF2-38D1-F58D-A1C4E97D5D32}"/>
              </a:ext>
            </a:extLst>
          </p:cNvPr>
          <p:cNvSpPr txBox="1"/>
          <p:nvPr userDrawn="1"/>
        </p:nvSpPr>
        <p:spPr>
          <a:xfrm>
            <a:off x="12317128" y="0"/>
            <a:ext cx="2794535" cy="60324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hier huisstijlvormen te plaatsen (per kader):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een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die goed past bij de kaderachtergrond en kopieer de vorm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pagina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15" name="Tijdelijke aanduiding voor afbeelding 14">
            <a:extLst>
              <a:ext uri="{FF2B5EF4-FFF2-40B4-BE49-F238E27FC236}">
                <a16:creationId xmlns:a16="http://schemas.microsoft.com/office/drawing/2014/main" id="{256A5361-A3AF-B2EF-BDAF-DA4B1D0942D4}"/>
              </a:ext>
            </a:extLst>
          </p:cNvPr>
          <p:cNvSpPr>
            <a:spLocks noGrp="1"/>
          </p:cNvSpPr>
          <p:nvPr>
            <p:ph type="pic" sz="quarter" idx="14"/>
          </p:nvPr>
        </p:nvSpPr>
        <p:spPr>
          <a:xfrm>
            <a:off x="0" y="0"/>
            <a:ext cx="3425825" cy="34272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6" name="Tijdelijke aanduiding voor afbeelding 14">
            <a:extLst>
              <a:ext uri="{FF2B5EF4-FFF2-40B4-BE49-F238E27FC236}">
                <a16:creationId xmlns:a16="http://schemas.microsoft.com/office/drawing/2014/main" id="{6A7F7F4C-9087-19A8-C61D-C357C5ABA7DC}"/>
              </a:ext>
            </a:extLst>
          </p:cNvPr>
          <p:cNvSpPr>
            <a:spLocks noGrp="1"/>
          </p:cNvSpPr>
          <p:nvPr>
            <p:ph type="pic" sz="quarter" idx="15"/>
          </p:nvPr>
        </p:nvSpPr>
        <p:spPr>
          <a:xfrm>
            <a:off x="6853200" y="-4881"/>
            <a:ext cx="5338800" cy="34272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7" name="Tijdelijke aanduiding voor afbeelding 14">
            <a:extLst>
              <a:ext uri="{FF2B5EF4-FFF2-40B4-BE49-F238E27FC236}">
                <a16:creationId xmlns:a16="http://schemas.microsoft.com/office/drawing/2014/main" id="{15C20B14-51AE-DD04-FBC8-D93D4D887DA1}"/>
              </a:ext>
            </a:extLst>
          </p:cNvPr>
          <p:cNvSpPr>
            <a:spLocks noGrp="1"/>
          </p:cNvSpPr>
          <p:nvPr>
            <p:ph type="pic" sz="quarter" idx="16"/>
          </p:nvPr>
        </p:nvSpPr>
        <p:spPr>
          <a:xfrm>
            <a:off x="0" y="3427200"/>
            <a:ext cx="5338800" cy="34308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8" name="Tijdelijke aanduiding voor afbeelding 14">
            <a:extLst>
              <a:ext uri="{FF2B5EF4-FFF2-40B4-BE49-F238E27FC236}">
                <a16:creationId xmlns:a16="http://schemas.microsoft.com/office/drawing/2014/main" id="{59EC7349-D9E4-0C14-D6F9-8CBD597B7696}"/>
              </a:ext>
            </a:extLst>
          </p:cNvPr>
          <p:cNvSpPr>
            <a:spLocks noGrp="1"/>
          </p:cNvSpPr>
          <p:nvPr>
            <p:ph type="pic" sz="quarter" idx="17"/>
          </p:nvPr>
        </p:nvSpPr>
        <p:spPr>
          <a:xfrm>
            <a:off x="8766175" y="3427200"/>
            <a:ext cx="3425825" cy="3430800"/>
          </a:xfrm>
          <a:solidFill>
            <a:schemeClr val="accent2">
              <a:lumMod val="10000"/>
              <a:lumOff val="90000"/>
            </a:schemeClr>
          </a:solidFill>
        </p:spPr>
        <p:txBody>
          <a:bodyPr>
            <a:normAutofit/>
          </a:bodyPr>
          <a:lstStyle>
            <a:lvl1pPr marL="0" indent="0" algn="ctr">
              <a:buNone/>
              <a:defRPr sz="1600"/>
            </a:lvl1pPr>
          </a:lstStyle>
          <a:p>
            <a:endParaRPr lang="nl-NL"/>
          </a:p>
        </p:txBody>
      </p:sp>
      <p:pic>
        <p:nvPicPr>
          <p:cNvPr id="4" name="Graphic 3">
            <a:extLst>
              <a:ext uri="{FF2B5EF4-FFF2-40B4-BE49-F238E27FC236}">
                <a16:creationId xmlns:a16="http://schemas.microsoft.com/office/drawing/2014/main" id="{C98EEACF-EFAF-96BD-919F-35795F14ED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8799" y="3422319"/>
            <a:ext cx="3435681" cy="3435681"/>
          </a:xfrm>
          <a:prstGeom prst="rect">
            <a:avLst/>
          </a:prstGeom>
        </p:spPr>
      </p:pic>
      <p:pic>
        <p:nvPicPr>
          <p:cNvPr id="7" name="Graphic 6">
            <a:extLst>
              <a:ext uri="{FF2B5EF4-FFF2-40B4-BE49-F238E27FC236}">
                <a16:creationId xmlns:a16="http://schemas.microsoft.com/office/drawing/2014/main" id="{7218C0DF-6B04-9D21-9920-A28E4F598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16745" y="-15803"/>
            <a:ext cx="3435681" cy="3435681"/>
          </a:xfrm>
          <a:prstGeom prst="rect">
            <a:avLst/>
          </a:prstGeom>
        </p:spPr>
      </p:pic>
    </p:spTree>
    <p:extLst>
      <p:ext uri="{BB962C8B-B14F-4D97-AF65-F5344CB8AC3E}">
        <p14:creationId xmlns:p14="http://schemas.microsoft.com/office/powerpoint/2010/main" val="3933261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D71F4C19-905F-16CB-DFC1-EC5145A739E8}"/>
              </a:ext>
            </a:extLst>
          </p:cNvPr>
          <p:cNvSpPr>
            <a:spLocks noGrp="1"/>
          </p:cNvSpPr>
          <p:nvPr>
            <p:ph type="body" sz="quarter" idx="11" hasCustomPrompt="1"/>
          </p:nvPr>
        </p:nvSpPr>
        <p:spPr>
          <a:xfrm>
            <a:off x="2278743" y="1542228"/>
            <a:ext cx="7712810" cy="3310079"/>
          </a:xfrm>
        </p:spPr>
        <p:txBody>
          <a:bodyPr anchor="ctr" anchorCtr="0">
            <a:normAutofit/>
          </a:bodyPr>
          <a:lstStyle>
            <a:lvl1pPr marL="0" indent="0">
              <a:lnSpc>
                <a:spcPct val="107000"/>
              </a:lnSpc>
              <a:spcBef>
                <a:spcPts val="0"/>
              </a:spcBef>
              <a:buNone/>
              <a:defRPr sz="4000">
                <a:solidFill>
                  <a:schemeClr val="tx1"/>
                </a:solidFill>
                <a:latin typeface="Cooper Lt BT" panose="0208050304030B020404" pitchFamily="18" charset="0"/>
              </a:defRPr>
            </a:lvl1pPr>
            <a:lvl2pPr marL="457200" indent="0">
              <a:buNone/>
              <a:defRPr sz="4000">
                <a:solidFill>
                  <a:schemeClr val="tx1"/>
                </a:solidFill>
                <a:latin typeface="Cooper Lt BT" panose="0208050304030B020404" pitchFamily="18" charset="0"/>
              </a:defRPr>
            </a:lvl2pPr>
            <a:lvl3pPr marL="914400" indent="0">
              <a:buNone/>
              <a:defRPr sz="4000">
                <a:solidFill>
                  <a:schemeClr val="tx1"/>
                </a:solidFill>
                <a:latin typeface="Cooper Lt BT" panose="0208050304030B020404" pitchFamily="18" charset="0"/>
              </a:defRPr>
            </a:lvl3pPr>
            <a:lvl4pPr marL="1371600" indent="0">
              <a:buNone/>
              <a:defRPr sz="4000">
                <a:solidFill>
                  <a:schemeClr val="tx1"/>
                </a:solidFill>
                <a:latin typeface="Cooper Lt BT" panose="0208050304030B020404" pitchFamily="18" charset="0"/>
              </a:defRPr>
            </a:lvl4pPr>
            <a:lvl5pPr marL="1828800" indent="0">
              <a:buNone/>
              <a:defRPr sz="4000">
                <a:solidFill>
                  <a:schemeClr val="tx1"/>
                </a:solidFill>
                <a:latin typeface="Cooper Lt BT" panose="0208050304030B020404" pitchFamily="18" charset="0"/>
              </a:defRPr>
            </a:lvl5pPr>
          </a:lstStyle>
          <a:p>
            <a:pPr lvl="0"/>
            <a:r>
              <a:rPr lang="nl-NL"/>
              <a:t>[quote]</a:t>
            </a:r>
          </a:p>
        </p:txBody>
      </p:sp>
      <p:sp>
        <p:nvSpPr>
          <p:cNvPr id="5" name="Tijdelijke aanduiding voor dianummer 4">
            <a:extLst>
              <a:ext uri="{FF2B5EF4-FFF2-40B4-BE49-F238E27FC236}">
                <a16:creationId xmlns:a16="http://schemas.microsoft.com/office/drawing/2014/main" id="{F38214CE-2914-AABC-1FC7-658B39A367D7}"/>
              </a:ext>
            </a:extLst>
          </p:cNvPr>
          <p:cNvSpPr>
            <a:spLocks noGrp="1"/>
          </p:cNvSpPr>
          <p:nvPr>
            <p:ph type="sldNum" sz="quarter" idx="10"/>
          </p:nvPr>
        </p:nvSpPr>
        <p:spPr/>
        <p:txBody>
          <a:bodyPr/>
          <a:lstStyle/>
          <a:p>
            <a:fld id="{51C5D536-50B7-4CE6-B44E-3B56F0A7BD1A}" type="slidenum">
              <a:rPr lang="nl-NL" smtClean="0"/>
              <a:pPr/>
              <a:t>‹nr.›</a:t>
            </a:fld>
            <a:endParaRPr lang="nl-NL"/>
          </a:p>
        </p:txBody>
      </p:sp>
      <p:sp>
        <p:nvSpPr>
          <p:cNvPr id="2" name="Tekstvak 1">
            <a:extLst>
              <a:ext uri="{FF2B5EF4-FFF2-40B4-BE49-F238E27FC236}">
                <a16:creationId xmlns:a16="http://schemas.microsoft.com/office/drawing/2014/main" id="{34FBDCF1-73B5-BA2F-CF21-7095B4245FF2}"/>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rechtsonder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pic>
        <p:nvPicPr>
          <p:cNvPr id="4" name="Graphic 3">
            <a:extLst>
              <a:ext uri="{FF2B5EF4-FFF2-40B4-BE49-F238E27FC236}">
                <a16:creationId xmlns:a16="http://schemas.microsoft.com/office/drawing/2014/main" id="{127F536F-B51A-8D36-F0DE-C5DB140686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5481" y="4781481"/>
            <a:ext cx="2076519" cy="2076519"/>
          </a:xfrm>
          <a:prstGeom prst="rect">
            <a:avLst/>
          </a:prstGeom>
        </p:spPr>
      </p:pic>
      <p:pic>
        <p:nvPicPr>
          <p:cNvPr id="7" name="Logo">
            <a:extLst>
              <a:ext uri="{FF2B5EF4-FFF2-40B4-BE49-F238E27FC236}">
                <a16:creationId xmlns:a16="http://schemas.microsoft.com/office/drawing/2014/main" id="{BB5098CC-1014-CBD4-5381-42045D0F149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000" y="510292"/>
            <a:ext cx="1728000" cy="589680"/>
          </a:xfrm>
          <a:prstGeom prst="rect">
            <a:avLst/>
          </a:prstGeom>
        </p:spPr>
      </p:pic>
    </p:spTree>
    <p:extLst>
      <p:ext uri="{BB962C8B-B14F-4D97-AF65-F5344CB8AC3E}">
        <p14:creationId xmlns:p14="http://schemas.microsoft.com/office/powerpoint/2010/main" val="500026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ussendia">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5A946707-9F36-2CA7-BA77-E730397F0AAA}"/>
              </a:ext>
            </a:extLst>
          </p:cNvPr>
          <p:cNvSpPr>
            <a:spLocks noGrp="1"/>
          </p:cNvSpPr>
          <p:nvPr>
            <p:ph type="pic" idx="14"/>
          </p:nvPr>
        </p:nvSpPr>
        <p:spPr>
          <a:xfrm>
            <a:off x="4522381" y="-6538"/>
            <a:ext cx="7669619" cy="6864537"/>
          </a:xfrm>
          <a:prstGeom prst="rect">
            <a:avLst/>
          </a:prstGeom>
          <a:solidFill>
            <a:schemeClr val="accent2">
              <a:lumMod val="10000"/>
              <a:lumOff val="90000"/>
            </a:schemeClr>
          </a:solidFill>
          <a:ln>
            <a:noFill/>
          </a:ln>
        </p:spPr>
        <p:txBody>
          <a:bodyPr tIns="360000" anchor="t" anchorCtr="0">
            <a:normAutofit/>
          </a:bodyPr>
          <a:lstStyle>
            <a:lvl1pPr marL="0" indent="0" algn="ctr">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2" name="Tijdelijke aanduiding voor dianummer 1">
            <a:extLst>
              <a:ext uri="{FF2B5EF4-FFF2-40B4-BE49-F238E27FC236}">
                <a16:creationId xmlns:a16="http://schemas.microsoft.com/office/drawing/2014/main" id="{D62976FA-3DAF-2CC5-B631-AE73A38B9CC4}"/>
              </a:ext>
            </a:extLst>
          </p:cNvPr>
          <p:cNvSpPr>
            <a:spLocks noGrp="1"/>
          </p:cNvSpPr>
          <p:nvPr>
            <p:ph type="sldNum" sz="quarter" idx="15"/>
          </p:nvPr>
        </p:nvSpPr>
        <p:spPr>
          <a:xfrm>
            <a:off x="476045" y="6370918"/>
            <a:ext cx="360000" cy="184666"/>
          </a:xfrm>
        </p:spPr>
        <p:txBody>
          <a:bodyPr/>
          <a:lstStyle>
            <a:lvl1pPr>
              <a:defRPr>
                <a:solidFill>
                  <a:schemeClr val="tx1"/>
                </a:solidFill>
              </a:defRPr>
            </a:lvl1pPr>
          </a:lstStyle>
          <a:p>
            <a:fld id="{51C5D536-50B7-4CE6-B44E-3B56F0A7BD1A}" type="slidenum">
              <a:rPr lang="nl-NL" smtClean="0"/>
              <a:pPr/>
              <a:t>‹nr.›</a:t>
            </a:fld>
            <a:endParaRPr lang="nl-NL"/>
          </a:p>
        </p:txBody>
      </p:sp>
      <p:sp>
        <p:nvSpPr>
          <p:cNvPr id="7" name="Tekstvak 6">
            <a:extLst>
              <a:ext uri="{FF2B5EF4-FFF2-40B4-BE49-F238E27FC236}">
                <a16:creationId xmlns:a16="http://schemas.microsoft.com/office/drawing/2014/main" id="{BB34A02B-BFFA-A885-2477-10F9028A17BF}"/>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over het tekstdeel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9" name="Tijdelijke aanduiding voor tekst 8">
            <a:extLst>
              <a:ext uri="{FF2B5EF4-FFF2-40B4-BE49-F238E27FC236}">
                <a16:creationId xmlns:a16="http://schemas.microsoft.com/office/drawing/2014/main" id="{0CB0E648-8ABB-7D43-2D05-23D0A312BE1B}"/>
              </a:ext>
            </a:extLst>
          </p:cNvPr>
          <p:cNvSpPr>
            <a:spLocks noGrp="1"/>
          </p:cNvSpPr>
          <p:nvPr>
            <p:ph type="body" sz="quarter" idx="16"/>
          </p:nvPr>
        </p:nvSpPr>
        <p:spPr>
          <a:xfrm>
            <a:off x="449944" y="1800225"/>
            <a:ext cx="3547270" cy="4019550"/>
          </a:xfrm>
        </p:spPr>
        <p:txBody>
          <a:bodyPr/>
          <a:lstStyle>
            <a:lvl1pPr marL="0" indent="0">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p:txBody>
      </p:sp>
      <p:sp>
        <p:nvSpPr>
          <p:cNvPr id="10" name="Titel 9">
            <a:extLst>
              <a:ext uri="{FF2B5EF4-FFF2-40B4-BE49-F238E27FC236}">
                <a16:creationId xmlns:a16="http://schemas.microsoft.com/office/drawing/2014/main" id="{CEED97D7-B613-8457-6DD7-9845D6D9A34D}"/>
              </a:ext>
            </a:extLst>
          </p:cNvPr>
          <p:cNvSpPr>
            <a:spLocks noGrp="1"/>
          </p:cNvSpPr>
          <p:nvPr>
            <p:ph type="title"/>
          </p:nvPr>
        </p:nvSpPr>
        <p:spPr>
          <a:xfrm>
            <a:off x="449944" y="660400"/>
            <a:ext cx="3547270" cy="1030288"/>
          </a:xfrm>
          <a:prstGeom prst="rect">
            <a:avLst/>
          </a:prstGeom>
        </p:spPr>
        <p:txBody>
          <a:bodyPr/>
          <a:lstStyle>
            <a:lvl1pPr>
              <a:defRPr>
                <a:solidFill>
                  <a:schemeClr val="tx1"/>
                </a:solidFill>
              </a:defRPr>
            </a:lvl1pPr>
          </a:lstStyle>
          <a:p>
            <a:r>
              <a:rPr lang="nl-NL"/>
              <a:t>Klik om stijl te bewerken</a:t>
            </a:r>
          </a:p>
        </p:txBody>
      </p:sp>
    </p:spTree>
    <p:extLst>
      <p:ext uri="{BB962C8B-B14F-4D97-AF65-F5344CB8AC3E}">
        <p14:creationId xmlns:p14="http://schemas.microsoft.com/office/powerpoint/2010/main" val="3697030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escheider">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38BBE2B1-E710-785E-AD2E-2DC622062DCA}"/>
              </a:ext>
            </a:extLst>
          </p:cNvPr>
          <p:cNvSpPr>
            <a:spLocks noGrp="1"/>
          </p:cNvSpPr>
          <p:nvPr>
            <p:ph type="sldNum" sz="quarter" idx="10"/>
          </p:nvPr>
        </p:nvSpPr>
        <p:spPr/>
        <p:txBody>
          <a:bodyPr/>
          <a:lstStyle/>
          <a:p>
            <a:fld id="{51C5D536-50B7-4CE6-B44E-3B56F0A7BD1A}" type="slidenum">
              <a:rPr lang="nl-NL" smtClean="0"/>
              <a:pPr/>
              <a:t>‹nr.›</a:t>
            </a:fld>
            <a:endParaRPr lang="nl-NL"/>
          </a:p>
        </p:txBody>
      </p:sp>
      <p:sp>
        <p:nvSpPr>
          <p:cNvPr id="4" name="Titel 1">
            <a:extLst>
              <a:ext uri="{FF2B5EF4-FFF2-40B4-BE49-F238E27FC236}">
                <a16:creationId xmlns:a16="http://schemas.microsoft.com/office/drawing/2014/main" id="{3620CD77-6FD8-B9DB-73E9-6A75BD5D8D04}"/>
              </a:ext>
            </a:extLst>
          </p:cNvPr>
          <p:cNvSpPr>
            <a:spLocks noGrp="1"/>
          </p:cNvSpPr>
          <p:nvPr>
            <p:ph type="title" hasCustomPrompt="1"/>
          </p:nvPr>
        </p:nvSpPr>
        <p:spPr>
          <a:xfrm>
            <a:off x="900000" y="726962"/>
            <a:ext cx="10515860" cy="276999"/>
          </a:xfrm>
        </p:spPr>
        <p:txBody>
          <a:bodyPr/>
          <a:lstStyle>
            <a:lvl1pPr>
              <a:defRPr sz="2000">
                <a:latin typeface="+mn-lt"/>
              </a:defRPr>
            </a:lvl1pPr>
          </a:lstStyle>
          <a:p>
            <a:r>
              <a:rPr lang="nl-NL"/>
              <a:t>[Gebruik deze dia als sectiescheider]</a:t>
            </a:r>
          </a:p>
        </p:txBody>
      </p:sp>
      <p:pic>
        <p:nvPicPr>
          <p:cNvPr id="5" name="Graphic 4">
            <a:extLst>
              <a:ext uri="{FF2B5EF4-FFF2-40B4-BE49-F238E27FC236}">
                <a16:creationId xmlns:a16="http://schemas.microsoft.com/office/drawing/2014/main" id="{009C80A9-D8F6-0496-BB6B-3C751A9FC5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5481" y="4781481"/>
            <a:ext cx="2076519" cy="2076519"/>
          </a:xfrm>
          <a:prstGeom prst="rect">
            <a:avLst/>
          </a:prstGeom>
        </p:spPr>
      </p:pic>
      <p:sp>
        <p:nvSpPr>
          <p:cNvPr id="6" name="Tijdelijke aanduiding voor tekst 8">
            <a:extLst>
              <a:ext uri="{FF2B5EF4-FFF2-40B4-BE49-F238E27FC236}">
                <a16:creationId xmlns:a16="http://schemas.microsoft.com/office/drawing/2014/main" id="{4D47FE1F-C2EC-4370-2154-CAA9FEB42C01}"/>
              </a:ext>
            </a:extLst>
          </p:cNvPr>
          <p:cNvSpPr>
            <a:spLocks noGrp="1"/>
          </p:cNvSpPr>
          <p:nvPr>
            <p:ph type="body" sz="quarter" idx="11" hasCustomPrompt="1"/>
          </p:nvPr>
        </p:nvSpPr>
        <p:spPr>
          <a:xfrm>
            <a:off x="900000" y="2820959"/>
            <a:ext cx="7712810" cy="3310079"/>
          </a:xfrm>
        </p:spPr>
        <p:txBody>
          <a:bodyPr anchor="ctr" anchorCtr="0">
            <a:normAutofit/>
          </a:bodyPr>
          <a:lstStyle>
            <a:lvl1pPr marL="0" indent="0">
              <a:lnSpc>
                <a:spcPct val="107000"/>
              </a:lnSpc>
              <a:spcBef>
                <a:spcPts val="0"/>
              </a:spcBef>
              <a:buNone/>
              <a:defRPr sz="4000">
                <a:solidFill>
                  <a:schemeClr val="tx1"/>
                </a:solidFill>
                <a:latin typeface="+mj-lt"/>
              </a:defRPr>
            </a:lvl1pPr>
            <a:lvl2pPr marL="457200" indent="0">
              <a:buNone/>
              <a:defRPr sz="4000">
                <a:solidFill>
                  <a:schemeClr val="tx1"/>
                </a:solidFill>
                <a:latin typeface="Cooper Lt BT" panose="0208050304030B020404" pitchFamily="18" charset="0"/>
              </a:defRPr>
            </a:lvl2pPr>
            <a:lvl3pPr marL="914400" indent="0">
              <a:buNone/>
              <a:defRPr sz="4000">
                <a:solidFill>
                  <a:schemeClr val="tx1"/>
                </a:solidFill>
                <a:latin typeface="Cooper Lt BT" panose="0208050304030B020404" pitchFamily="18" charset="0"/>
              </a:defRPr>
            </a:lvl3pPr>
            <a:lvl4pPr marL="1371600" indent="0">
              <a:buNone/>
              <a:defRPr sz="4000">
                <a:solidFill>
                  <a:schemeClr val="tx1"/>
                </a:solidFill>
                <a:latin typeface="Cooper Lt BT" panose="0208050304030B020404" pitchFamily="18" charset="0"/>
              </a:defRPr>
            </a:lvl4pPr>
            <a:lvl5pPr marL="1828800" indent="0">
              <a:buNone/>
              <a:defRPr sz="4000">
                <a:solidFill>
                  <a:schemeClr val="tx1"/>
                </a:solidFill>
                <a:latin typeface="Cooper Lt BT" panose="0208050304030B020404" pitchFamily="18" charset="0"/>
              </a:defRPr>
            </a:lvl5pPr>
          </a:lstStyle>
          <a:p>
            <a:pPr lvl="0"/>
            <a:r>
              <a:rPr lang="nl-NL"/>
              <a:t>[Titel]</a:t>
            </a:r>
          </a:p>
        </p:txBody>
      </p:sp>
    </p:spTree>
    <p:extLst>
      <p:ext uri="{BB962C8B-B14F-4D97-AF65-F5344CB8AC3E}">
        <p14:creationId xmlns:p14="http://schemas.microsoft.com/office/powerpoint/2010/main" val="1279460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inddia">
    <p:bg>
      <p:bgPr>
        <a:solidFill>
          <a:schemeClr val="bg1"/>
        </a:solidFill>
        <a:effectLst/>
      </p:bgPr>
    </p:bg>
    <p:spTree>
      <p:nvGrpSpPr>
        <p:cNvPr id="1" name=""/>
        <p:cNvGrpSpPr/>
        <p:nvPr/>
      </p:nvGrpSpPr>
      <p:grpSpPr>
        <a:xfrm>
          <a:off x="0" y="0"/>
          <a:ext cx="0" cy="0"/>
          <a:chOff x="0" y="0"/>
          <a:chExt cx="0" cy="0"/>
        </a:xfrm>
      </p:grpSpPr>
      <p:sp>
        <p:nvSpPr>
          <p:cNvPr id="7" name="Tips">
            <a:extLst>
              <a:ext uri="{FF2B5EF4-FFF2-40B4-BE49-F238E27FC236}">
                <a16:creationId xmlns:a16="http://schemas.microsoft.com/office/drawing/2014/main" id="{CF4BFBB2-A9DF-6ED0-B6DE-D72DE6A0263B}"/>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links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pic>
        <p:nvPicPr>
          <p:cNvPr id="8" name="Logo">
            <a:extLst>
              <a:ext uri="{FF2B5EF4-FFF2-40B4-BE49-F238E27FC236}">
                <a16:creationId xmlns:a16="http://schemas.microsoft.com/office/drawing/2014/main" id="{0B68CAB0-07A3-F472-F8E5-B4B58ED251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6000" y="2602423"/>
            <a:ext cx="4825119" cy="1646572"/>
          </a:xfrm>
          <a:prstGeom prst="rect">
            <a:avLst/>
          </a:prstGeom>
        </p:spPr>
      </p:pic>
      <p:pic>
        <p:nvPicPr>
          <p:cNvPr id="9" name="Graphic 8">
            <a:extLst>
              <a:ext uri="{FF2B5EF4-FFF2-40B4-BE49-F238E27FC236}">
                <a16:creationId xmlns:a16="http://schemas.microsoft.com/office/drawing/2014/main" id="{451AAA51-25AB-ECAE-D3D9-8A9E96BD40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28382" y="5841634"/>
            <a:ext cx="2253211" cy="751773"/>
          </a:xfrm>
          <a:prstGeom prst="rect">
            <a:avLst/>
          </a:prstGeom>
        </p:spPr>
      </p:pic>
      <p:pic>
        <p:nvPicPr>
          <p:cNvPr id="2" name="Graphic 1">
            <a:extLst>
              <a:ext uri="{FF2B5EF4-FFF2-40B4-BE49-F238E27FC236}">
                <a16:creationId xmlns:a16="http://schemas.microsoft.com/office/drawing/2014/main" id="{CF2E618E-E055-424C-CA81-DF8A45DF4D6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258315" y="2268456"/>
            <a:ext cx="2285999" cy="2285999"/>
          </a:xfrm>
          <a:prstGeom prst="rect">
            <a:avLst/>
          </a:prstGeom>
        </p:spPr>
      </p:pic>
      <p:pic>
        <p:nvPicPr>
          <p:cNvPr id="4" name="Graphic 3">
            <a:extLst>
              <a:ext uri="{FF2B5EF4-FFF2-40B4-BE49-F238E27FC236}">
                <a16:creationId xmlns:a16="http://schemas.microsoft.com/office/drawing/2014/main" id="{2553FFCF-056A-BD7B-9674-1B3A1F74152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270601" y="2500"/>
            <a:ext cx="2278673" cy="2286934"/>
          </a:xfrm>
          <a:prstGeom prst="rect">
            <a:avLst/>
          </a:prstGeom>
        </p:spPr>
      </p:pic>
      <p:pic>
        <p:nvPicPr>
          <p:cNvPr id="10" name="Graphic 9">
            <a:extLst>
              <a:ext uri="{FF2B5EF4-FFF2-40B4-BE49-F238E27FC236}">
                <a16:creationId xmlns:a16="http://schemas.microsoft.com/office/drawing/2014/main" id="{AE5603BF-9608-A171-78EE-5C2D3DA68A9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5830" y="2288500"/>
            <a:ext cx="2294453" cy="2294453"/>
          </a:xfrm>
          <a:prstGeom prst="rect">
            <a:avLst/>
          </a:prstGeom>
        </p:spPr>
      </p:pic>
      <p:pic>
        <p:nvPicPr>
          <p:cNvPr id="12" name="Graphic 11">
            <a:extLst>
              <a:ext uri="{FF2B5EF4-FFF2-40B4-BE49-F238E27FC236}">
                <a16:creationId xmlns:a16="http://schemas.microsoft.com/office/drawing/2014/main" id="{C6C3EAE3-3DF1-83A1-B6E0-7B006083EE52}"/>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4519" y="4528206"/>
            <a:ext cx="2311830" cy="2329813"/>
          </a:xfrm>
          <a:prstGeom prst="rect">
            <a:avLst/>
          </a:prstGeom>
        </p:spPr>
      </p:pic>
      <p:pic>
        <p:nvPicPr>
          <p:cNvPr id="18" name="Graphic 17">
            <a:extLst>
              <a:ext uri="{FF2B5EF4-FFF2-40B4-BE49-F238E27FC236}">
                <a16:creationId xmlns:a16="http://schemas.microsoft.com/office/drawing/2014/main" id="{A1983F7C-C190-F9F8-C12C-4AC8143C53B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4519" y="-6610"/>
            <a:ext cx="2301829" cy="2303932"/>
          </a:xfrm>
          <a:prstGeom prst="rect">
            <a:avLst/>
          </a:prstGeom>
        </p:spPr>
      </p:pic>
      <p:pic>
        <p:nvPicPr>
          <p:cNvPr id="20" name="Graphic 19">
            <a:extLst>
              <a:ext uri="{FF2B5EF4-FFF2-40B4-BE49-F238E27FC236}">
                <a16:creationId xmlns:a16="http://schemas.microsoft.com/office/drawing/2014/main" id="{5DD4B32C-A470-465F-617B-20C5688E40D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2266646" y="4529232"/>
            <a:ext cx="2278673" cy="2328768"/>
          </a:xfrm>
          <a:prstGeom prst="rect">
            <a:avLst/>
          </a:prstGeom>
        </p:spPr>
      </p:pic>
    </p:spTree>
    <p:extLst>
      <p:ext uri="{BB962C8B-B14F-4D97-AF65-F5344CB8AC3E}">
        <p14:creationId xmlns:p14="http://schemas.microsoft.com/office/powerpoint/2010/main" val="2238551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41721991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138253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606830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856917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fbeeldingen en vormen">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B9F8765-6DF2-38D1-F58D-A1C4E97D5D32}"/>
              </a:ext>
            </a:extLst>
          </p:cNvPr>
          <p:cNvSpPr txBox="1"/>
          <p:nvPr userDrawn="1"/>
        </p:nvSpPr>
        <p:spPr>
          <a:xfrm>
            <a:off x="12317128" y="0"/>
            <a:ext cx="2794535" cy="60324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hier huisstijlvormen te plaatsen (per kader):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een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die goed past bij de kaderachtergrond en kopieer de vorm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pagina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15" name="Tijdelijke aanduiding voor afbeelding 14">
            <a:extLst>
              <a:ext uri="{FF2B5EF4-FFF2-40B4-BE49-F238E27FC236}">
                <a16:creationId xmlns:a16="http://schemas.microsoft.com/office/drawing/2014/main" id="{256A5361-A3AF-B2EF-BDAF-DA4B1D0942D4}"/>
              </a:ext>
            </a:extLst>
          </p:cNvPr>
          <p:cNvSpPr>
            <a:spLocks noGrp="1"/>
          </p:cNvSpPr>
          <p:nvPr>
            <p:ph type="pic" sz="quarter" idx="14"/>
          </p:nvPr>
        </p:nvSpPr>
        <p:spPr>
          <a:xfrm>
            <a:off x="0" y="0"/>
            <a:ext cx="3425825" cy="34272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6" name="Tijdelijke aanduiding voor afbeelding 14">
            <a:extLst>
              <a:ext uri="{FF2B5EF4-FFF2-40B4-BE49-F238E27FC236}">
                <a16:creationId xmlns:a16="http://schemas.microsoft.com/office/drawing/2014/main" id="{6A7F7F4C-9087-19A8-C61D-C357C5ABA7DC}"/>
              </a:ext>
            </a:extLst>
          </p:cNvPr>
          <p:cNvSpPr>
            <a:spLocks noGrp="1"/>
          </p:cNvSpPr>
          <p:nvPr>
            <p:ph type="pic" sz="quarter" idx="15"/>
          </p:nvPr>
        </p:nvSpPr>
        <p:spPr>
          <a:xfrm>
            <a:off x="6853200" y="-4881"/>
            <a:ext cx="5338800" cy="34272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7" name="Tijdelijke aanduiding voor afbeelding 14">
            <a:extLst>
              <a:ext uri="{FF2B5EF4-FFF2-40B4-BE49-F238E27FC236}">
                <a16:creationId xmlns:a16="http://schemas.microsoft.com/office/drawing/2014/main" id="{15C20B14-51AE-DD04-FBC8-D93D4D887DA1}"/>
              </a:ext>
            </a:extLst>
          </p:cNvPr>
          <p:cNvSpPr>
            <a:spLocks noGrp="1"/>
          </p:cNvSpPr>
          <p:nvPr>
            <p:ph type="pic" sz="quarter" idx="16"/>
          </p:nvPr>
        </p:nvSpPr>
        <p:spPr>
          <a:xfrm>
            <a:off x="0" y="3427200"/>
            <a:ext cx="5338800" cy="34308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8" name="Tijdelijke aanduiding voor afbeelding 14">
            <a:extLst>
              <a:ext uri="{FF2B5EF4-FFF2-40B4-BE49-F238E27FC236}">
                <a16:creationId xmlns:a16="http://schemas.microsoft.com/office/drawing/2014/main" id="{59EC7349-D9E4-0C14-D6F9-8CBD597B7696}"/>
              </a:ext>
            </a:extLst>
          </p:cNvPr>
          <p:cNvSpPr>
            <a:spLocks noGrp="1"/>
          </p:cNvSpPr>
          <p:nvPr>
            <p:ph type="pic" sz="quarter" idx="17"/>
          </p:nvPr>
        </p:nvSpPr>
        <p:spPr>
          <a:xfrm>
            <a:off x="8766175" y="3427200"/>
            <a:ext cx="3425825" cy="3430800"/>
          </a:xfrm>
          <a:solidFill>
            <a:schemeClr val="accent2">
              <a:lumMod val="10000"/>
              <a:lumOff val="90000"/>
            </a:schemeClr>
          </a:solidFill>
        </p:spPr>
        <p:txBody>
          <a:bodyPr>
            <a:normAutofit/>
          </a:bodyPr>
          <a:lstStyle>
            <a:lvl1pPr marL="0" indent="0" algn="ctr">
              <a:buNone/>
              <a:defRPr sz="1600"/>
            </a:lvl1pPr>
          </a:lstStyle>
          <a:p>
            <a:endParaRPr lang="nl-NL"/>
          </a:p>
        </p:txBody>
      </p:sp>
      <p:pic>
        <p:nvPicPr>
          <p:cNvPr id="4" name="Graphic 3">
            <a:extLst>
              <a:ext uri="{FF2B5EF4-FFF2-40B4-BE49-F238E27FC236}">
                <a16:creationId xmlns:a16="http://schemas.microsoft.com/office/drawing/2014/main" id="{C98EEACF-EFAF-96BD-919F-35795F14ED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8799" y="3422319"/>
            <a:ext cx="3435681" cy="3435681"/>
          </a:xfrm>
          <a:prstGeom prst="rect">
            <a:avLst/>
          </a:prstGeom>
        </p:spPr>
      </p:pic>
      <p:pic>
        <p:nvPicPr>
          <p:cNvPr id="7" name="Graphic 6">
            <a:extLst>
              <a:ext uri="{FF2B5EF4-FFF2-40B4-BE49-F238E27FC236}">
                <a16:creationId xmlns:a16="http://schemas.microsoft.com/office/drawing/2014/main" id="{7218C0DF-6B04-9D21-9920-A28E4F598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16745" y="-15803"/>
            <a:ext cx="3435681" cy="3435681"/>
          </a:xfrm>
          <a:prstGeom prst="rect">
            <a:avLst/>
          </a:prstGeom>
        </p:spPr>
      </p:pic>
    </p:spTree>
    <p:extLst>
      <p:ext uri="{BB962C8B-B14F-4D97-AF65-F5344CB8AC3E}">
        <p14:creationId xmlns:p14="http://schemas.microsoft.com/office/powerpoint/2010/main" val="27449492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888395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798512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7788172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8820352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455082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593885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837567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0419014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eldia">
    <p:bg>
      <p:bgPr>
        <a:solidFill>
          <a:srgbClr val="F4D9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CB05-DF60-5C73-2332-1456CCF023E3}"/>
              </a:ext>
            </a:extLst>
          </p:cNvPr>
          <p:cNvSpPr>
            <a:spLocks noGrp="1"/>
          </p:cNvSpPr>
          <p:nvPr>
            <p:ph type="ctrTitle"/>
          </p:nvPr>
        </p:nvSpPr>
        <p:spPr>
          <a:xfrm>
            <a:off x="838199" y="1122363"/>
            <a:ext cx="8144775" cy="4496310"/>
          </a:xfrm>
        </p:spPr>
        <p:txBody>
          <a:bodyPr anchor="b">
            <a:normAutofit/>
          </a:bodyPr>
          <a:lstStyle>
            <a:lvl1pPr algn="l">
              <a:defRPr sz="7200">
                <a:solidFill>
                  <a:srgbClr val="DD784B"/>
                </a:solidFill>
              </a:defRPr>
            </a:lvl1pPr>
          </a:lstStyle>
          <a:p>
            <a:r>
              <a:rPr lang="nl-NL"/>
              <a:t>Klik om stijl te bewerken</a:t>
            </a:r>
            <a:endParaRPr lang="en-NL"/>
          </a:p>
        </p:txBody>
      </p:sp>
      <p:sp>
        <p:nvSpPr>
          <p:cNvPr id="39" name="Date Placeholder 3">
            <a:extLst>
              <a:ext uri="{FF2B5EF4-FFF2-40B4-BE49-F238E27FC236}">
                <a16:creationId xmlns:a16="http://schemas.microsoft.com/office/drawing/2014/main" id="{7201E3D5-EC63-7683-F099-FC029D9CC279}"/>
              </a:ext>
            </a:extLst>
          </p:cNvPr>
          <p:cNvSpPr txBox="1">
            <a:spLocks/>
          </p:cNvSpPr>
          <p:nvPr userDrawn="1"/>
        </p:nvSpPr>
        <p:spPr>
          <a:xfrm>
            <a:off x="779453" y="5742666"/>
            <a:ext cx="2743200" cy="300899"/>
          </a:xfrm>
          <a:prstGeom prst="rect">
            <a:avLst/>
          </a:prstGeom>
        </p:spPr>
        <p:txBody>
          <a:bodyPr/>
          <a:lstStyle>
            <a:defPPr>
              <a:defRPr lang="en-NL"/>
            </a:defPPr>
            <a:lvl1pPr marL="0" algn="l" defTabSz="914400" rtl="0" eaLnBrk="1" latinLnBrk="0" hangingPunct="1">
              <a:defRPr sz="1400" kern="1200">
                <a:solidFill>
                  <a:schemeClr val="bg1"/>
                </a:solidFill>
                <a:latin typeface="Filson Pro Book" panose="02000000000000000000"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A79951-4301-784C-A75E-1C1659806D84}" type="datetime3">
              <a:rPr lang="en-US" sz="1800" smtClean="0">
                <a:solidFill>
                  <a:schemeClr val="tx1"/>
                </a:solidFill>
                <a:latin typeface="COOPER LIGHT BT" panose="0208050304030B020404" pitchFamily="18" charset="0"/>
              </a:rPr>
              <a:t>20 January 2026</a:t>
            </a:fld>
            <a:endParaRPr lang="en-NL" sz="1800">
              <a:solidFill>
                <a:schemeClr val="tx1"/>
              </a:solidFill>
              <a:latin typeface="Cooper Black" panose="0208090404030B020404" pitchFamily="18" charset="77"/>
            </a:endParaRPr>
          </a:p>
        </p:txBody>
      </p:sp>
      <p:pic>
        <p:nvPicPr>
          <p:cNvPr id="5" name="Graphic 4">
            <a:extLst>
              <a:ext uri="{FF2B5EF4-FFF2-40B4-BE49-F238E27FC236}">
                <a16:creationId xmlns:a16="http://schemas.microsoft.com/office/drawing/2014/main" id="{3A4BDB7B-C0F7-A863-245F-6501672719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51244" y="3917244"/>
            <a:ext cx="2940756" cy="2940756"/>
          </a:xfrm>
          <a:prstGeom prst="rect">
            <a:avLst/>
          </a:prstGeom>
        </p:spPr>
      </p:pic>
      <p:pic>
        <p:nvPicPr>
          <p:cNvPr id="6" name="Graphic 5">
            <a:extLst>
              <a:ext uri="{FF2B5EF4-FFF2-40B4-BE49-F238E27FC236}">
                <a16:creationId xmlns:a16="http://schemas.microsoft.com/office/drawing/2014/main" id="{B1CFD049-5967-5D3D-BBE5-A86CB7447F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1850" y="713168"/>
            <a:ext cx="1713795" cy="584249"/>
          </a:xfrm>
          <a:prstGeom prst="rect">
            <a:avLst/>
          </a:prstGeom>
        </p:spPr>
      </p:pic>
    </p:spTree>
    <p:extLst>
      <p:ext uri="{BB962C8B-B14F-4D97-AF65-F5344CB8AC3E}">
        <p14:creationId xmlns:p14="http://schemas.microsoft.com/office/powerpoint/2010/main" val="1417399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622DACE-6DEA-D364-ACAE-6867D2E32A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51244" y="3917244"/>
            <a:ext cx="2940756" cy="2940756"/>
          </a:xfrm>
          <a:prstGeom prst="rect">
            <a:avLst/>
          </a:prstGeom>
        </p:spPr>
      </p:pic>
      <p:sp>
        <p:nvSpPr>
          <p:cNvPr id="2" name="Title 1">
            <a:extLst>
              <a:ext uri="{FF2B5EF4-FFF2-40B4-BE49-F238E27FC236}">
                <a16:creationId xmlns:a16="http://schemas.microsoft.com/office/drawing/2014/main" id="{62680DD2-4886-E720-1445-0BA6D303A476}"/>
              </a:ext>
            </a:extLst>
          </p:cNvPr>
          <p:cNvSpPr>
            <a:spLocks noGrp="1"/>
          </p:cNvSpPr>
          <p:nvPr>
            <p:ph type="title"/>
          </p:nvPr>
        </p:nvSpPr>
        <p:spPr/>
        <p:txBody>
          <a:bodyPr/>
          <a:lstStyle/>
          <a:p>
            <a:r>
              <a:rPr lang="nl-NL"/>
              <a:t>Klik om stijl te bewerken</a:t>
            </a:r>
            <a:endParaRPr lang="en-NL"/>
          </a:p>
        </p:txBody>
      </p:sp>
      <p:sp>
        <p:nvSpPr>
          <p:cNvPr id="3" name="Content Placeholder 2">
            <a:extLst>
              <a:ext uri="{FF2B5EF4-FFF2-40B4-BE49-F238E27FC236}">
                <a16:creationId xmlns:a16="http://schemas.microsoft.com/office/drawing/2014/main" id="{9EE2D504-9140-09D5-AB3F-E165EE890F38}"/>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6" name="Slide Number Placeholder 5">
            <a:extLst>
              <a:ext uri="{FF2B5EF4-FFF2-40B4-BE49-F238E27FC236}">
                <a16:creationId xmlns:a16="http://schemas.microsoft.com/office/drawing/2014/main" id="{9BF18D20-83E8-256D-4284-778B50BF4CC0}"/>
              </a:ext>
            </a:extLst>
          </p:cNvPr>
          <p:cNvSpPr>
            <a:spLocks noGrp="1"/>
          </p:cNvSpPr>
          <p:nvPr>
            <p:ph type="sldNum" sz="quarter" idx="12"/>
          </p:nvPr>
        </p:nvSpPr>
        <p:spPr>
          <a:xfrm>
            <a:off x="838200" y="5946775"/>
            <a:ext cx="2743200" cy="300899"/>
          </a:xfrm>
        </p:spPr>
        <p:txBody>
          <a:bodyPr anchor="t"/>
          <a:lstStyle/>
          <a:p>
            <a:fld id="{D1D5D013-E1B6-7A41-9F62-C7B49A54E7EF}" type="slidenum">
              <a:rPr lang="en-NL" smtClean="0"/>
              <a:t>‹nr.›</a:t>
            </a:fld>
            <a:endParaRPr lang="en-NL"/>
          </a:p>
        </p:txBody>
      </p:sp>
    </p:spTree>
    <p:extLst>
      <p:ext uri="{BB962C8B-B14F-4D97-AF65-F5344CB8AC3E}">
        <p14:creationId xmlns:p14="http://schemas.microsoft.com/office/powerpoint/2010/main" val="1733795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D71F4C19-905F-16CB-DFC1-EC5145A739E8}"/>
              </a:ext>
            </a:extLst>
          </p:cNvPr>
          <p:cNvSpPr>
            <a:spLocks noGrp="1"/>
          </p:cNvSpPr>
          <p:nvPr>
            <p:ph type="body" sz="quarter" idx="11" hasCustomPrompt="1"/>
          </p:nvPr>
        </p:nvSpPr>
        <p:spPr>
          <a:xfrm>
            <a:off x="2278743" y="1542228"/>
            <a:ext cx="7712810" cy="3310079"/>
          </a:xfrm>
        </p:spPr>
        <p:txBody>
          <a:bodyPr anchor="ctr" anchorCtr="0">
            <a:normAutofit/>
          </a:bodyPr>
          <a:lstStyle>
            <a:lvl1pPr marL="0" indent="0">
              <a:lnSpc>
                <a:spcPct val="107000"/>
              </a:lnSpc>
              <a:spcBef>
                <a:spcPts val="0"/>
              </a:spcBef>
              <a:buNone/>
              <a:defRPr sz="4000">
                <a:solidFill>
                  <a:schemeClr val="tx1"/>
                </a:solidFill>
                <a:latin typeface="Cooper Lt BT" panose="0208050304030B020404" pitchFamily="18" charset="0"/>
              </a:defRPr>
            </a:lvl1pPr>
            <a:lvl2pPr marL="457200" indent="0">
              <a:buNone/>
              <a:defRPr sz="4000">
                <a:solidFill>
                  <a:schemeClr val="tx1"/>
                </a:solidFill>
                <a:latin typeface="Cooper Lt BT" panose="0208050304030B020404" pitchFamily="18" charset="0"/>
              </a:defRPr>
            </a:lvl2pPr>
            <a:lvl3pPr marL="914400" indent="0">
              <a:buNone/>
              <a:defRPr sz="4000">
                <a:solidFill>
                  <a:schemeClr val="tx1"/>
                </a:solidFill>
                <a:latin typeface="Cooper Lt BT" panose="0208050304030B020404" pitchFamily="18" charset="0"/>
              </a:defRPr>
            </a:lvl3pPr>
            <a:lvl4pPr marL="1371600" indent="0">
              <a:buNone/>
              <a:defRPr sz="4000">
                <a:solidFill>
                  <a:schemeClr val="tx1"/>
                </a:solidFill>
                <a:latin typeface="Cooper Lt BT" panose="0208050304030B020404" pitchFamily="18" charset="0"/>
              </a:defRPr>
            </a:lvl4pPr>
            <a:lvl5pPr marL="1828800" indent="0">
              <a:buNone/>
              <a:defRPr sz="4000">
                <a:solidFill>
                  <a:schemeClr val="tx1"/>
                </a:solidFill>
                <a:latin typeface="Cooper Lt BT" panose="0208050304030B020404" pitchFamily="18" charset="0"/>
              </a:defRPr>
            </a:lvl5pPr>
          </a:lstStyle>
          <a:p>
            <a:pPr lvl="0"/>
            <a:r>
              <a:rPr lang="nl-NL"/>
              <a:t>[quote]</a:t>
            </a:r>
          </a:p>
        </p:txBody>
      </p:sp>
      <p:sp>
        <p:nvSpPr>
          <p:cNvPr id="5" name="Tijdelijke aanduiding voor dianummer 4">
            <a:extLst>
              <a:ext uri="{FF2B5EF4-FFF2-40B4-BE49-F238E27FC236}">
                <a16:creationId xmlns:a16="http://schemas.microsoft.com/office/drawing/2014/main" id="{F38214CE-2914-AABC-1FC7-658B39A367D7}"/>
              </a:ext>
            </a:extLst>
          </p:cNvPr>
          <p:cNvSpPr>
            <a:spLocks noGrp="1"/>
          </p:cNvSpPr>
          <p:nvPr>
            <p:ph type="sldNum" sz="quarter" idx="10"/>
          </p:nvPr>
        </p:nvSpPr>
        <p:spPr/>
        <p:txBody>
          <a:bodyPr/>
          <a:lstStyle/>
          <a:p>
            <a:fld id="{51C5D536-50B7-4CE6-B44E-3B56F0A7BD1A}" type="slidenum">
              <a:rPr lang="nl-NL" smtClean="0"/>
              <a:pPr/>
              <a:t>‹nr.›</a:t>
            </a:fld>
            <a:endParaRPr lang="nl-NL"/>
          </a:p>
        </p:txBody>
      </p:sp>
      <p:sp>
        <p:nvSpPr>
          <p:cNvPr id="2" name="Tekstvak 1">
            <a:extLst>
              <a:ext uri="{FF2B5EF4-FFF2-40B4-BE49-F238E27FC236}">
                <a16:creationId xmlns:a16="http://schemas.microsoft.com/office/drawing/2014/main" id="{34FBDCF1-73B5-BA2F-CF21-7095B4245FF2}"/>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rechtsonder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pic>
        <p:nvPicPr>
          <p:cNvPr id="4" name="Graphic 3">
            <a:extLst>
              <a:ext uri="{FF2B5EF4-FFF2-40B4-BE49-F238E27FC236}">
                <a16:creationId xmlns:a16="http://schemas.microsoft.com/office/drawing/2014/main" id="{127F536F-B51A-8D36-F0DE-C5DB140686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5481" y="4781481"/>
            <a:ext cx="2076519" cy="2076519"/>
          </a:xfrm>
          <a:prstGeom prst="rect">
            <a:avLst/>
          </a:prstGeom>
        </p:spPr>
      </p:pic>
      <p:pic>
        <p:nvPicPr>
          <p:cNvPr id="7" name="Logo">
            <a:extLst>
              <a:ext uri="{FF2B5EF4-FFF2-40B4-BE49-F238E27FC236}">
                <a16:creationId xmlns:a16="http://schemas.microsoft.com/office/drawing/2014/main" id="{BB5098CC-1014-CBD4-5381-42045D0F149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000" y="510292"/>
            <a:ext cx="1728000" cy="589680"/>
          </a:xfrm>
          <a:prstGeom prst="rect">
            <a:avLst/>
          </a:prstGeom>
        </p:spPr>
      </p:pic>
    </p:spTree>
    <p:extLst>
      <p:ext uri="{BB962C8B-B14F-4D97-AF65-F5344CB8AC3E}">
        <p14:creationId xmlns:p14="http://schemas.microsoft.com/office/powerpoint/2010/main" val="22764260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Inhou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11387784-1A9C-8D8F-8557-96F929ED8E23}"/>
              </a:ext>
            </a:extLst>
          </p:cNvPr>
          <p:cNvSpPr>
            <a:spLocks noGrp="1"/>
          </p:cNvSpPr>
          <p:nvPr>
            <p:ph type="body" sz="quarter" idx="13"/>
          </p:nvPr>
        </p:nvSpPr>
        <p:spPr>
          <a:xfrm>
            <a:off x="5582992" y="2006598"/>
            <a:ext cx="5545383" cy="4287600"/>
          </a:xfrm>
        </p:spPr>
        <p:txBody>
          <a:bodyPr>
            <a:normAutofit/>
          </a:bodyPr>
          <a:lstStyle>
            <a:lvl1pPr marL="457200" indent="-457200">
              <a:buClr>
                <a:schemeClr val="bg1">
                  <a:lumMod val="75000"/>
                </a:schemeClr>
              </a:buClr>
              <a:buFont typeface="+mj-lt"/>
              <a:buAutoNum type="arabicPeriod"/>
              <a:defRPr sz="2400">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GB"/>
              <a:t>Click to edit Master text styles</a:t>
            </a:r>
          </a:p>
        </p:txBody>
      </p:sp>
      <p:sp>
        <p:nvSpPr>
          <p:cNvPr id="11" name="Titel 10">
            <a:extLst>
              <a:ext uri="{FF2B5EF4-FFF2-40B4-BE49-F238E27FC236}">
                <a16:creationId xmlns:a16="http://schemas.microsoft.com/office/drawing/2014/main" id="{3952F1FC-3600-16B7-1FD2-E805D6E198EE}"/>
              </a:ext>
            </a:extLst>
          </p:cNvPr>
          <p:cNvSpPr>
            <a:spLocks noGrp="1"/>
          </p:cNvSpPr>
          <p:nvPr>
            <p:ph type="title"/>
          </p:nvPr>
        </p:nvSpPr>
        <p:spPr>
          <a:xfrm>
            <a:off x="5582991" y="901700"/>
            <a:ext cx="5545383" cy="1107996"/>
          </a:xfrm>
        </p:spPr>
        <p:txBody>
          <a:bodyPr wrap="square">
            <a:spAutoFit/>
          </a:bodyPr>
          <a:lstStyle/>
          <a:p>
            <a:r>
              <a:rPr lang="en-GB"/>
              <a:t>Click to edit Master title style</a:t>
            </a:r>
            <a:endParaRPr lang="nl-NL"/>
          </a:p>
        </p:txBody>
      </p:sp>
      <p:pic>
        <p:nvPicPr>
          <p:cNvPr id="7" name="Graphic 6">
            <a:extLst>
              <a:ext uri="{FF2B5EF4-FFF2-40B4-BE49-F238E27FC236}">
                <a16:creationId xmlns:a16="http://schemas.microsoft.com/office/drawing/2014/main" id="{99E3B6CB-0BA3-C57E-345C-4DB984E318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2137894"/>
            <a:ext cx="4720107" cy="4720107"/>
          </a:xfrm>
          <a:prstGeom prst="rect">
            <a:avLst/>
          </a:prstGeom>
        </p:spPr>
      </p:pic>
      <p:pic>
        <p:nvPicPr>
          <p:cNvPr id="8" name="Logo">
            <a:extLst>
              <a:ext uri="{FF2B5EF4-FFF2-40B4-BE49-F238E27FC236}">
                <a16:creationId xmlns:a16="http://schemas.microsoft.com/office/drawing/2014/main" id="{2538871D-F3B2-CE5A-292A-2737A84136D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000" y="510292"/>
            <a:ext cx="1728000" cy="589680"/>
          </a:xfrm>
          <a:prstGeom prst="rect">
            <a:avLst/>
          </a:prstGeom>
        </p:spPr>
      </p:pic>
    </p:spTree>
    <p:extLst>
      <p:ext uri="{BB962C8B-B14F-4D97-AF65-F5344CB8AC3E}">
        <p14:creationId xmlns:p14="http://schemas.microsoft.com/office/powerpoint/2010/main" val="4085794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D71F4C19-905F-16CB-DFC1-EC5145A739E8}"/>
              </a:ext>
            </a:extLst>
          </p:cNvPr>
          <p:cNvSpPr>
            <a:spLocks noGrp="1"/>
          </p:cNvSpPr>
          <p:nvPr>
            <p:ph type="body" sz="quarter" idx="11" hasCustomPrompt="1"/>
          </p:nvPr>
        </p:nvSpPr>
        <p:spPr>
          <a:xfrm>
            <a:off x="2278743" y="1542228"/>
            <a:ext cx="7712810" cy="3310079"/>
          </a:xfrm>
        </p:spPr>
        <p:txBody>
          <a:bodyPr anchor="ctr" anchorCtr="0">
            <a:normAutofit/>
          </a:bodyPr>
          <a:lstStyle>
            <a:lvl1pPr marL="0" indent="0">
              <a:lnSpc>
                <a:spcPct val="107000"/>
              </a:lnSpc>
              <a:spcBef>
                <a:spcPts val="0"/>
              </a:spcBef>
              <a:buNone/>
              <a:defRPr sz="4000">
                <a:solidFill>
                  <a:schemeClr val="tx1"/>
                </a:solidFill>
                <a:latin typeface="Cooper Lt BT" panose="0208050304030B020404" pitchFamily="18" charset="0"/>
              </a:defRPr>
            </a:lvl1pPr>
            <a:lvl2pPr marL="457200" indent="0">
              <a:buNone/>
              <a:defRPr sz="4000">
                <a:solidFill>
                  <a:schemeClr val="tx1"/>
                </a:solidFill>
                <a:latin typeface="Cooper Lt BT" panose="0208050304030B020404" pitchFamily="18" charset="0"/>
              </a:defRPr>
            </a:lvl2pPr>
            <a:lvl3pPr marL="914400" indent="0">
              <a:buNone/>
              <a:defRPr sz="4000">
                <a:solidFill>
                  <a:schemeClr val="tx1"/>
                </a:solidFill>
                <a:latin typeface="Cooper Lt BT" panose="0208050304030B020404" pitchFamily="18" charset="0"/>
              </a:defRPr>
            </a:lvl3pPr>
            <a:lvl4pPr marL="1371600" indent="0">
              <a:buNone/>
              <a:defRPr sz="4000">
                <a:solidFill>
                  <a:schemeClr val="tx1"/>
                </a:solidFill>
                <a:latin typeface="Cooper Lt BT" panose="0208050304030B020404" pitchFamily="18" charset="0"/>
              </a:defRPr>
            </a:lvl4pPr>
            <a:lvl5pPr marL="1828800" indent="0">
              <a:buNone/>
              <a:defRPr sz="4000">
                <a:solidFill>
                  <a:schemeClr val="tx1"/>
                </a:solidFill>
                <a:latin typeface="Cooper Lt BT" panose="0208050304030B020404" pitchFamily="18" charset="0"/>
              </a:defRPr>
            </a:lvl5pPr>
          </a:lstStyle>
          <a:p>
            <a:pPr lvl="0"/>
            <a:r>
              <a:rPr lang="nl-NL"/>
              <a:t>[quote]</a:t>
            </a:r>
          </a:p>
        </p:txBody>
      </p:sp>
      <p:sp>
        <p:nvSpPr>
          <p:cNvPr id="5" name="Tijdelijke aanduiding voor dianummer 4">
            <a:extLst>
              <a:ext uri="{FF2B5EF4-FFF2-40B4-BE49-F238E27FC236}">
                <a16:creationId xmlns:a16="http://schemas.microsoft.com/office/drawing/2014/main" id="{F38214CE-2914-AABC-1FC7-658B39A367D7}"/>
              </a:ext>
            </a:extLst>
          </p:cNvPr>
          <p:cNvSpPr>
            <a:spLocks noGrp="1"/>
          </p:cNvSpPr>
          <p:nvPr>
            <p:ph type="sldNum" sz="quarter" idx="10"/>
          </p:nvPr>
        </p:nvSpPr>
        <p:spPr/>
        <p:txBody>
          <a:bodyPr/>
          <a:lstStyle/>
          <a:p>
            <a:fld id="{51C5D536-50B7-4CE6-B44E-3B56F0A7BD1A}" type="slidenum">
              <a:rPr lang="nl-NL" smtClean="0"/>
              <a:pPr/>
              <a:t>‹nr.›</a:t>
            </a:fld>
            <a:endParaRPr lang="nl-NL"/>
          </a:p>
        </p:txBody>
      </p:sp>
      <p:sp>
        <p:nvSpPr>
          <p:cNvPr id="2" name="Tekstvak 1">
            <a:extLst>
              <a:ext uri="{FF2B5EF4-FFF2-40B4-BE49-F238E27FC236}">
                <a16:creationId xmlns:a16="http://schemas.microsoft.com/office/drawing/2014/main" id="{34FBDCF1-73B5-BA2F-CF21-7095B4245FF2}"/>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rechtsonder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pic>
        <p:nvPicPr>
          <p:cNvPr id="4" name="Graphic 3">
            <a:extLst>
              <a:ext uri="{FF2B5EF4-FFF2-40B4-BE49-F238E27FC236}">
                <a16:creationId xmlns:a16="http://schemas.microsoft.com/office/drawing/2014/main" id="{49174CDC-8052-FFBA-877F-942B35AB9F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5481" y="4781481"/>
            <a:ext cx="2076519" cy="2076519"/>
          </a:xfrm>
          <a:prstGeom prst="rect">
            <a:avLst/>
          </a:prstGeom>
        </p:spPr>
      </p:pic>
      <p:pic>
        <p:nvPicPr>
          <p:cNvPr id="6" name="Logo">
            <a:extLst>
              <a:ext uri="{FF2B5EF4-FFF2-40B4-BE49-F238E27FC236}">
                <a16:creationId xmlns:a16="http://schemas.microsoft.com/office/drawing/2014/main" id="{F735F1B6-FD39-5B14-05FC-B5EC9A754A8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000" y="510292"/>
            <a:ext cx="1728000" cy="589680"/>
          </a:xfrm>
          <a:prstGeom prst="rect">
            <a:avLst/>
          </a:prstGeom>
        </p:spPr>
      </p:pic>
    </p:spTree>
    <p:extLst>
      <p:ext uri="{BB962C8B-B14F-4D97-AF65-F5344CB8AC3E}">
        <p14:creationId xmlns:p14="http://schemas.microsoft.com/office/powerpoint/2010/main" val="11203279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el en tekst">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F38214CE-2914-AABC-1FC7-658B39A367D7}"/>
              </a:ext>
            </a:extLst>
          </p:cNvPr>
          <p:cNvSpPr>
            <a:spLocks noGrp="1"/>
          </p:cNvSpPr>
          <p:nvPr>
            <p:ph type="sldNum" sz="quarter" idx="10"/>
          </p:nvPr>
        </p:nvSpPr>
        <p:spPr/>
        <p:txBody>
          <a:bodyPr/>
          <a:lstStyle/>
          <a:p>
            <a:fld id="{51C5D536-50B7-4CE6-B44E-3B56F0A7BD1A}" type="slidenum">
              <a:rPr lang="nl-NL" smtClean="0"/>
              <a:pPr/>
              <a:t>‹nr.›</a:t>
            </a:fld>
            <a:endParaRPr lang="nl-NL"/>
          </a:p>
        </p:txBody>
      </p:sp>
      <p:sp>
        <p:nvSpPr>
          <p:cNvPr id="9" name="Tijdelijke aanduiding voor tekst 8">
            <a:extLst>
              <a:ext uri="{FF2B5EF4-FFF2-40B4-BE49-F238E27FC236}">
                <a16:creationId xmlns:a16="http://schemas.microsoft.com/office/drawing/2014/main" id="{D71F4C19-905F-16CB-DFC1-EC5145A739E8}"/>
              </a:ext>
            </a:extLst>
          </p:cNvPr>
          <p:cNvSpPr>
            <a:spLocks noGrp="1"/>
          </p:cNvSpPr>
          <p:nvPr>
            <p:ph type="body" sz="quarter" idx="11"/>
          </p:nvPr>
        </p:nvSpPr>
        <p:spPr>
          <a:xfrm>
            <a:off x="900113" y="1809750"/>
            <a:ext cx="9540000" cy="4287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2" name="Tekstvak 1">
            <a:extLst>
              <a:ext uri="{FF2B5EF4-FFF2-40B4-BE49-F238E27FC236}">
                <a16:creationId xmlns:a16="http://schemas.microsoft.com/office/drawing/2014/main" id="{34FBDCF1-73B5-BA2F-CF21-7095B4245FF2}"/>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rechtsonder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6" name="Titel 5">
            <a:extLst>
              <a:ext uri="{FF2B5EF4-FFF2-40B4-BE49-F238E27FC236}">
                <a16:creationId xmlns:a16="http://schemas.microsoft.com/office/drawing/2014/main" id="{9EDC4490-254F-A3CD-E1E5-8C4FCC5117B1}"/>
              </a:ext>
            </a:extLst>
          </p:cNvPr>
          <p:cNvSpPr>
            <a:spLocks noGrp="1"/>
          </p:cNvSpPr>
          <p:nvPr>
            <p:ph type="title"/>
          </p:nvPr>
        </p:nvSpPr>
        <p:spPr/>
        <p:txBody>
          <a:bodyPr/>
          <a:lstStyle/>
          <a:p>
            <a:r>
              <a:rPr lang="en-GB"/>
              <a:t>Click to edit Master title style</a:t>
            </a:r>
            <a:endParaRPr lang="nl-NL"/>
          </a:p>
        </p:txBody>
      </p:sp>
      <p:pic>
        <p:nvPicPr>
          <p:cNvPr id="4" name="Graphic 3">
            <a:extLst>
              <a:ext uri="{FF2B5EF4-FFF2-40B4-BE49-F238E27FC236}">
                <a16:creationId xmlns:a16="http://schemas.microsoft.com/office/drawing/2014/main" id="{59729F6B-8412-AC4C-F2A6-CB7A01359F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5481" y="4781481"/>
            <a:ext cx="2076519" cy="2076519"/>
          </a:xfrm>
          <a:prstGeom prst="rect">
            <a:avLst/>
          </a:prstGeom>
        </p:spPr>
      </p:pic>
    </p:spTree>
    <p:extLst>
      <p:ext uri="{BB962C8B-B14F-4D97-AF65-F5344CB8AC3E}">
        <p14:creationId xmlns:p14="http://schemas.microsoft.com/office/powerpoint/2010/main" val="37952300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en afbeelding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E8E4099-0694-C524-03CE-0656BCE9B6E4}"/>
              </a:ext>
            </a:extLst>
          </p:cNvPr>
          <p:cNvSpPr>
            <a:spLocks noGrp="1"/>
          </p:cNvSpPr>
          <p:nvPr>
            <p:ph type="pic" idx="1"/>
          </p:nvPr>
        </p:nvSpPr>
        <p:spPr>
          <a:xfrm>
            <a:off x="6407888" y="765544"/>
            <a:ext cx="5018569" cy="5330455"/>
          </a:xfrm>
          <a:prstGeom prst="roundRect">
            <a:avLst>
              <a:gd name="adj" fmla="val 5791"/>
            </a:avLst>
          </a:prstGeom>
          <a:solidFill>
            <a:srgbClr val="F4D9DC"/>
          </a:solidFill>
          <a:ln>
            <a:noFill/>
          </a:ln>
        </p:spPr>
        <p:txBody>
          <a:bodyPr tIns="360000" anchor="t" anchorCtr="0">
            <a:normAutofit/>
          </a:bodyPr>
          <a:lstStyle>
            <a:lvl1pPr marL="0" indent="0" algn="ctr">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NL"/>
          </a:p>
        </p:txBody>
      </p:sp>
      <p:sp>
        <p:nvSpPr>
          <p:cNvPr id="5" name="Tijdelijke aanduiding voor dianummer 4">
            <a:extLst>
              <a:ext uri="{FF2B5EF4-FFF2-40B4-BE49-F238E27FC236}">
                <a16:creationId xmlns:a16="http://schemas.microsoft.com/office/drawing/2014/main" id="{FCCBD762-5884-7A00-9D82-7B15DC44D403}"/>
              </a:ext>
            </a:extLst>
          </p:cNvPr>
          <p:cNvSpPr>
            <a:spLocks noGrp="1"/>
          </p:cNvSpPr>
          <p:nvPr>
            <p:ph type="sldNum" sz="quarter" idx="10"/>
          </p:nvPr>
        </p:nvSpPr>
        <p:spPr>
          <a:xfrm>
            <a:off x="1638115" y="6375004"/>
            <a:ext cx="360000" cy="184666"/>
          </a:xfrm>
        </p:spPr>
        <p:txBody>
          <a:bodyPr/>
          <a:lstStyle/>
          <a:p>
            <a:fld id="{51C5D536-50B7-4CE6-B44E-3B56F0A7BD1A}" type="slidenum">
              <a:rPr lang="nl-NL" smtClean="0"/>
              <a:pPr/>
              <a:t>‹nr.›</a:t>
            </a:fld>
            <a:endParaRPr lang="nl-NL"/>
          </a:p>
        </p:txBody>
      </p:sp>
      <p:sp>
        <p:nvSpPr>
          <p:cNvPr id="8" name="Tekstvak 7">
            <a:extLst>
              <a:ext uri="{FF2B5EF4-FFF2-40B4-BE49-F238E27FC236}">
                <a16:creationId xmlns:a16="http://schemas.microsoft.com/office/drawing/2014/main" id="{9FC4AC9D-AABE-64F5-895E-CBC6C9D6BDFA}"/>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rechtsonder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15" name="Titel 7">
            <a:extLst>
              <a:ext uri="{FF2B5EF4-FFF2-40B4-BE49-F238E27FC236}">
                <a16:creationId xmlns:a16="http://schemas.microsoft.com/office/drawing/2014/main" id="{02029F12-835A-7674-1418-0103C14231D9}"/>
              </a:ext>
            </a:extLst>
          </p:cNvPr>
          <p:cNvSpPr>
            <a:spLocks noGrp="1"/>
          </p:cNvSpPr>
          <p:nvPr>
            <p:ph type="title"/>
          </p:nvPr>
        </p:nvSpPr>
        <p:spPr>
          <a:xfrm>
            <a:off x="772123" y="822923"/>
            <a:ext cx="5018568" cy="1030288"/>
          </a:xfrm>
          <a:prstGeom prst="rect">
            <a:avLst/>
          </a:prstGeom>
        </p:spPr>
        <p:txBody>
          <a:bodyPr/>
          <a:lstStyle/>
          <a:p>
            <a:r>
              <a:rPr lang="nl-NL"/>
              <a:t>Klik om stijl te bewerken</a:t>
            </a:r>
          </a:p>
        </p:txBody>
      </p:sp>
      <p:sp>
        <p:nvSpPr>
          <p:cNvPr id="16" name="Tijdelijke aanduiding voor tekst 8">
            <a:extLst>
              <a:ext uri="{FF2B5EF4-FFF2-40B4-BE49-F238E27FC236}">
                <a16:creationId xmlns:a16="http://schemas.microsoft.com/office/drawing/2014/main" id="{4FDC1ACC-7E36-50AC-E0B8-7C9882B7A2A2}"/>
              </a:ext>
            </a:extLst>
          </p:cNvPr>
          <p:cNvSpPr>
            <a:spLocks noGrp="1"/>
          </p:cNvSpPr>
          <p:nvPr>
            <p:ph type="body" sz="quarter" idx="15"/>
          </p:nvPr>
        </p:nvSpPr>
        <p:spPr>
          <a:xfrm>
            <a:off x="772122" y="1972273"/>
            <a:ext cx="5018568" cy="29710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8156838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C32D3B33-F547-A729-3BD4-B54118CA12BD}"/>
              </a:ext>
            </a:extLst>
          </p:cNvPr>
          <p:cNvSpPr>
            <a:spLocks noGrp="1"/>
          </p:cNvSpPr>
          <p:nvPr>
            <p:ph type="sldNum" sz="quarter" idx="10"/>
          </p:nvPr>
        </p:nvSpPr>
        <p:spPr/>
        <p:txBody>
          <a:bodyPr/>
          <a:lstStyle/>
          <a:p>
            <a:fld id="{51C5D536-50B7-4CE6-B44E-3B56F0A7BD1A}" type="slidenum">
              <a:rPr lang="nl-NL" smtClean="0"/>
              <a:pPr/>
              <a:t>‹nr.›</a:t>
            </a:fld>
            <a:endParaRPr lang="nl-NL"/>
          </a:p>
        </p:txBody>
      </p:sp>
      <p:sp>
        <p:nvSpPr>
          <p:cNvPr id="4" name="Titel 3">
            <a:extLst>
              <a:ext uri="{FF2B5EF4-FFF2-40B4-BE49-F238E27FC236}">
                <a16:creationId xmlns:a16="http://schemas.microsoft.com/office/drawing/2014/main" id="{9F96FDB8-90F8-8E3A-EE13-D1385A791BCA}"/>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3653869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ussendia">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5A946707-9F36-2CA7-BA77-E730397F0AAA}"/>
              </a:ext>
            </a:extLst>
          </p:cNvPr>
          <p:cNvSpPr>
            <a:spLocks noGrp="1"/>
          </p:cNvSpPr>
          <p:nvPr>
            <p:ph type="pic" idx="14"/>
          </p:nvPr>
        </p:nvSpPr>
        <p:spPr>
          <a:xfrm>
            <a:off x="4522381" y="-6538"/>
            <a:ext cx="7669619" cy="6864537"/>
          </a:xfrm>
          <a:prstGeom prst="rect">
            <a:avLst/>
          </a:prstGeom>
          <a:solidFill>
            <a:schemeClr val="accent2">
              <a:lumMod val="10000"/>
              <a:lumOff val="90000"/>
            </a:schemeClr>
          </a:solidFill>
          <a:ln>
            <a:noFill/>
          </a:ln>
        </p:spPr>
        <p:txBody>
          <a:bodyPr tIns="360000" anchor="t" anchorCtr="0">
            <a:normAutofit/>
          </a:bodyPr>
          <a:lstStyle>
            <a:lvl1pPr marL="0" indent="0" algn="ctr">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2" name="Tijdelijke aanduiding voor dianummer 1">
            <a:extLst>
              <a:ext uri="{FF2B5EF4-FFF2-40B4-BE49-F238E27FC236}">
                <a16:creationId xmlns:a16="http://schemas.microsoft.com/office/drawing/2014/main" id="{D62976FA-3DAF-2CC5-B631-AE73A38B9CC4}"/>
              </a:ext>
            </a:extLst>
          </p:cNvPr>
          <p:cNvSpPr>
            <a:spLocks noGrp="1"/>
          </p:cNvSpPr>
          <p:nvPr>
            <p:ph type="sldNum" sz="quarter" idx="15"/>
          </p:nvPr>
        </p:nvSpPr>
        <p:spPr>
          <a:xfrm>
            <a:off x="476045" y="6370918"/>
            <a:ext cx="360000" cy="184666"/>
          </a:xfrm>
        </p:spPr>
        <p:txBody>
          <a:bodyPr/>
          <a:lstStyle>
            <a:lvl1pPr>
              <a:defRPr>
                <a:solidFill>
                  <a:schemeClr val="tx1"/>
                </a:solidFill>
              </a:defRPr>
            </a:lvl1pPr>
          </a:lstStyle>
          <a:p>
            <a:fld id="{51C5D536-50B7-4CE6-B44E-3B56F0A7BD1A}" type="slidenum">
              <a:rPr lang="nl-NL" smtClean="0"/>
              <a:pPr/>
              <a:t>‹nr.›</a:t>
            </a:fld>
            <a:endParaRPr lang="nl-NL"/>
          </a:p>
        </p:txBody>
      </p:sp>
      <p:sp>
        <p:nvSpPr>
          <p:cNvPr id="7" name="Tekstvak 6">
            <a:extLst>
              <a:ext uri="{FF2B5EF4-FFF2-40B4-BE49-F238E27FC236}">
                <a16:creationId xmlns:a16="http://schemas.microsoft.com/office/drawing/2014/main" id="{BB34A02B-BFFA-A885-2477-10F9028A17BF}"/>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over het tekstdeel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9" name="Tijdelijke aanduiding voor tekst 8">
            <a:extLst>
              <a:ext uri="{FF2B5EF4-FFF2-40B4-BE49-F238E27FC236}">
                <a16:creationId xmlns:a16="http://schemas.microsoft.com/office/drawing/2014/main" id="{0CB0E648-8ABB-7D43-2D05-23D0A312BE1B}"/>
              </a:ext>
            </a:extLst>
          </p:cNvPr>
          <p:cNvSpPr>
            <a:spLocks noGrp="1"/>
          </p:cNvSpPr>
          <p:nvPr>
            <p:ph type="body" sz="quarter" idx="16"/>
          </p:nvPr>
        </p:nvSpPr>
        <p:spPr>
          <a:xfrm>
            <a:off x="449944" y="1800225"/>
            <a:ext cx="3547270" cy="4019550"/>
          </a:xfrm>
        </p:spPr>
        <p:txBody>
          <a:bodyPr/>
          <a:lstStyle>
            <a:lvl1pPr marL="0" indent="0">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p:txBody>
      </p:sp>
      <p:sp>
        <p:nvSpPr>
          <p:cNvPr id="10" name="Titel 9">
            <a:extLst>
              <a:ext uri="{FF2B5EF4-FFF2-40B4-BE49-F238E27FC236}">
                <a16:creationId xmlns:a16="http://schemas.microsoft.com/office/drawing/2014/main" id="{CEED97D7-B613-8457-6DD7-9845D6D9A34D}"/>
              </a:ext>
            </a:extLst>
          </p:cNvPr>
          <p:cNvSpPr>
            <a:spLocks noGrp="1"/>
          </p:cNvSpPr>
          <p:nvPr>
            <p:ph type="title"/>
          </p:nvPr>
        </p:nvSpPr>
        <p:spPr>
          <a:xfrm>
            <a:off x="449944" y="660400"/>
            <a:ext cx="3547270" cy="1030288"/>
          </a:xfrm>
          <a:prstGeom prst="rect">
            <a:avLst/>
          </a:prstGeom>
        </p:spPr>
        <p:txBody>
          <a:bodyPr/>
          <a:lstStyle>
            <a:lvl1pPr>
              <a:defRPr>
                <a:solidFill>
                  <a:schemeClr val="tx1"/>
                </a:solidFill>
              </a:defRPr>
            </a:lvl1pPr>
          </a:lstStyle>
          <a:p>
            <a:r>
              <a:rPr lang="nl-NL"/>
              <a:t>Klik om stijl te bewerken</a:t>
            </a:r>
          </a:p>
        </p:txBody>
      </p:sp>
    </p:spTree>
    <p:extLst>
      <p:ext uri="{BB962C8B-B14F-4D97-AF65-F5344CB8AC3E}">
        <p14:creationId xmlns:p14="http://schemas.microsoft.com/office/powerpoint/2010/main" val="3863293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escheider">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38BBE2B1-E710-785E-AD2E-2DC622062DCA}"/>
              </a:ext>
            </a:extLst>
          </p:cNvPr>
          <p:cNvSpPr>
            <a:spLocks noGrp="1"/>
          </p:cNvSpPr>
          <p:nvPr>
            <p:ph type="sldNum" sz="quarter" idx="10"/>
          </p:nvPr>
        </p:nvSpPr>
        <p:spPr/>
        <p:txBody>
          <a:bodyPr/>
          <a:lstStyle/>
          <a:p>
            <a:fld id="{51C5D536-50B7-4CE6-B44E-3B56F0A7BD1A}" type="slidenum">
              <a:rPr lang="nl-NL" smtClean="0"/>
              <a:pPr/>
              <a:t>‹nr.›</a:t>
            </a:fld>
            <a:endParaRPr lang="nl-NL"/>
          </a:p>
        </p:txBody>
      </p:sp>
      <p:sp>
        <p:nvSpPr>
          <p:cNvPr id="4" name="Titel 1">
            <a:extLst>
              <a:ext uri="{FF2B5EF4-FFF2-40B4-BE49-F238E27FC236}">
                <a16:creationId xmlns:a16="http://schemas.microsoft.com/office/drawing/2014/main" id="{3620CD77-6FD8-B9DB-73E9-6A75BD5D8D04}"/>
              </a:ext>
            </a:extLst>
          </p:cNvPr>
          <p:cNvSpPr>
            <a:spLocks noGrp="1"/>
          </p:cNvSpPr>
          <p:nvPr>
            <p:ph type="title" hasCustomPrompt="1"/>
          </p:nvPr>
        </p:nvSpPr>
        <p:spPr>
          <a:xfrm>
            <a:off x="900000" y="726962"/>
            <a:ext cx="10515860" cy="276999"/>
          </a:xfrm>
        </p:spPr>
        <p:txBody>
          <a:bodyPr/>
          <a:lstStyle>
            <a:lvl1pPr>
              <a:defRPr sz="2000">
                <a:latin typeface="+mn-lt"/>
              </a:defRPr>
            </a:lvl1pPr>
          </a:lstStyle>
          <a:p>
            <a:r>
              <a:rPr lang="nl-NL"/>
              <a:t>[Gebruik deze dia als sectiescheider]</a:t>
            </a:r>
          </a:p>
        </p:txBody>
      </p:sp>
      <p:pic>
        <p:nvPicPr>
          <p:cNvPr id="5" name="Graphic 4">
            <a:extLst>
              <a:ext uri="{FF2B5EF4-FFF2-40B4-BE49-F238E27FC236}">
                <a16:creationId xmlns:a16="http://schemas.microsoft.com/office/drawing/2014/main" id="{009C80A9-D8F6-0496-BB6B-3C751A9FC5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5481" y="4781481"/>
            <a:ext cx="2076519" cy="2076519"/>
          </a:xfrm>
          <a:prstGeom prst="rect">
            <a:avLst/>
          </a:prstGeom>
        </p:spPr>
      </p:pic>
      <p:sp>
        <p:nvSpPr>
          <p:cNvPr id="6" name="Tijdelijke aanduiding voor tekst 8">
            <a:extLst>
              <a:ext uri="{FF2B5EF4-FFF2-40B4-BE49-F238E27FC236}">
                <a16:creationId xmlns:a16="http://schemas.microsoft.com/office/drawing/2014/main" id="{4D47FE1F-C2EC-4370-2154-CAA9FEB42C01}"/>
              </a:ext>
            </a:extLst>
          </p:cNvPr>
          <p:cNvSpPr>
            <a:spLocks noGrp="1"/>
          </p:cNvSpPr>
          <p:nvPr>
            <p:ph type="body" sz="quarter" idx="11" hasCustomPrompt="1"/>
          </p:nvPr>
        </p:nvSpPr>
        <p:spPr>
          <a:xfrm>
            <a:off x="900000" y="2820959"/>
            <a:ext cx="7712810" cy="3310079"/>
          </a:xfrm>
        </p:spPr>
        <p:txBody>
          <a:bodyPr anchor="ctr" anchorCtr="0">
            <a:normAutofit/>
          </a:bodyPr>
          <a:lstStyle>
            <a:lvl1pPr marL="0" indent="0">
              <a:lnSpc>
                <a:spcPct val="107000"/>
              </a:lnSpc>
              <a:spcBef>
                <a:spcPts val="0"/>
              </a:spcBef>
              <a:buNone/>
              <a:defRPr sz="4000">
                <a:solidFill>
                  <a:schemeClr val="tx1"/>
                </a:solidFill>
                <a:latin typeface="+mj-lt"/>
              </a:defRPr>
            </a:lvl1pPr>
            <a:lvl2pPr marL="457200" indent="0">
              <a:buNone/>
              <a:defRPr sz="4000">
                <a:solidFill>
                  <a:schemeClr val="tx1"/>
                </a:solidFill>
                <a:latin typeface="Cooper Lt BT" panose="0208050304030B020404" pitchFamily="18" charset="0"/>
              </a:defRPr>
            </a:lvl2pPr>
            <a:lvl3pPr marL="914400" indent="0">
              <a:buNone/>
              <a:defRPr sz="4000">
                <a:solidFill>
                  <a:schemeClr val="tx1"/>
                </a:solidFill>
                <a:latin typeface="Cooper Lt BT" panose="0208050304030B020404" pitchFamily="18" charset="0"/>
              </a:defRPr>
            </a:lvl3pPr>
            <a:lvl4pPr marL="1371600" indent="0">
              <a:buNone/>
              <a:defRPr sz="4000">
                <a:solidFill>
                  <a:schemeClr val="tx1"/>
                </a:solidFill>
                <a:latin typeface="Cooper Lt BT" panose="0208050304030B020404" pitchFamily="18" charset="0"/>
              </a:defRPr>
            </a:lvl4pPr>
            <a:lvl5pPr marL="1828800" indent="0">
              <a:buNone/>
              <a:defRPr sz="4000">
                <a:solidFill>
                  <a:schemeClr val="tx1"/>
                </a:solidFill>
                <a:latin typeface="Cooper Lt BT" panose="0208050304030B020404" pitchFamily="18" charset="0"/>
              </a:defRPr>
            </a:lvl5pPr>
          </a:lstStyle>
          <a:p>
            <a:pPr lvl="0"/>
            <a:r>
              <a:rPr lang="nl-NL"/>
              <a:t>[Titel]</a:t>
            </a:r>
          </a:p>
        </p:txBody>
      </p:sp>
    </p:spTree>
    <p:extLst>
      <p:ext uri="{BB962C8B-B14F-4D97-AF65-F5344CB8AC3E}">
        <p14:creationId xmlns:p14="http://schemas.microsoft.com/office/powerpoint/2010/main" val="2167768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inddia">
    <p:bg>
      <p:bgPr>
        <a:solidFill>
          <a:schemeClr val="bg1"/>
        </a:solidFill>
        <a:effectLst/>
      </p:bgPr>
    </p:bg>
    <p:spTree>
      <p:nvGrpSpPr>
        <p:cNvPr id="1" name=""/>
        <p:cNvGrpSpPr/>
        <p:nvPr/>
      </p:nvGrpSpPr>
      <p:grpSpPr>
        <a:xfrm>
          <a:off x="0" y="0"/>
          <a:ext cx="0" cy="0"/>
          <a:chOff x="0" y="0"/>
          <a:chExt cx="0" cy="0"/>
        </a:xfrm>
      </p:grpSpPr>
      <p:sp>
        <p:nvSpPr>
          <p:cNvPr id="7" name="Tips">
            <a:extLst>
              <a:ext uri="{FF2B5EF4-FFF2-40B4-BE49-F238E27FC236}">
                <a16:creationId xmlns:a16="http://schemas.microsoft.com/office/drawing/2014/main" id="{CF4BFBB2-A9DF-6ED0-B6DE-D72DE6A0263B}"/>
              </a:ext>
            </a:extLst>
          </p:cNvPr>
          <p:cNvSpPr txBox="1"/>
          <p:nvPr userDrawn="1"/>
        </p:nvSpPr>
        <p:spPr>
          <a:xfrm>
            <a:off x="12317128" y="1564243"/>
            <a:ext cx="2794535"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links een huisstijlvorm te plaatsen: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dit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en kopieer deze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dia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pic>
        <p:nvPicPr>
          <p:cNvPr id="8" name="Logo">
            <a:extLst>
              <a:ext uri="{FF2B5EF4-FFF2-40B4-BE49-F238E27FC236}">
                <a16:creationId xmlns:a16="http://schemas.microsoft.com/office/drawing/2014/main" id="{0B68CAB0-07A3-F472-F8E5-B4B58ED251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6000" y="2602423"/>
            <a:ext cx="4825119" cy="1646572"/>
          </a:xfrm>
          <a:prstGeom prst="rect">
            <a:avLst/>
          </a:prstGeom>
        </p:spPr>
      </p:pic>
      <p:pic>
        <p:nvPicPr>
          <p:cNvPr id="9" name="Graphic 8">
            <a:extLst>
              <a:ext uri="{FF2B5EF4-FFF2-40B4-BE49-F238E27FC236}">
                <a16:creationId xmlns:a16="http://schemas.microsoft.com/office/drawing/2014/main" id="{451AAA51-25AB-ECAE-D3D9-8A9E96BD40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28382" y="5841634"/>
            <a:ext cx="2253211" cy="751773"/>
          </a:xfrm>
          <a:prstGeom prst="rect">
            <a:avLst/>
          </a:prstGeom>
        </p:spPr>
      </p:pic>
      <p:pic>
        <p:nvPicPr>
          <p:cNvPr id="2" name="Graphic 1">
            <a:extLst>
              <a:ext uri="{FF2B5EF4-FFF2-40B4-BE49-F238E27FC236}">
                <a16:creationId xmlns:a16="http://schemas.microsoft.com/office/drawing/2014/main" id="{CF2E618E-E055-424C-CA81-DF8A45DF4D6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258315" y="2268456"/>
            <a:ext cx="2285999" cy="2285999"/>
          </a:xfrm>
          <a:prstGeom prst="rect">
            <a:avLst/>
          </a:prstGeom>
        </p:spPr>
      </p:pic>
      <p:pic>
        <p:nvPicPr>
          <p:cNvPr id="4" name="Graphic 3">
            <a:extLst>
              <a:ext uri="{FF2B5EF4-FFF2-40B4-BE49-F238E27FC236}">
                <a16:creationId xmlns:a16="http://schemas.microsoft.com/office/drawing/2014/main" id="{2553FFCF-056A-BD7B-9674-1B3A1F74152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270601" y="2500"/>
            <a:ext cx="2278673" cy="2286934"/>
          </a:xfrm>
          <a:prstGeom prst="rect">
            <a:avLst/>
          </a:prstGeom>
        </p:spPr>
      </p:pic>
      <p:pic>
        <p:nvPicPr>
          <p:cNvPr id="10" name="Graphic 9">
            <a:extLst>
              <a:ext uri="{FF2B5EF4-FFF2-40B4-BE49-F238E27FC236}">
                <a16:creationId xmlns:a16="http://schemas.microsoft.com/office/drawing/2014/main" id="{AE5603BF-9608-A171-78EE-5C2D3DA68A9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5830" y="2288500"/>
            <a:ext cx="2294453" cy="2294453"/>
          </a:xfrm>
          <a:prstGeom prst="rect">
            <a:avLst/>
          </a:prstGeom>
        </p:spPr>
      </p:pic>
      <p:pic>
        <p:nvPicPr>
          <p:cNvPr id="12" name="Graphic 11">
            <a:extLst>
              <a:ext uri="{FF2B5EF4-FFF2-40B4-BE49-F238E27FC236}">
                <a16:creationId xmlns:a16="http://schemas.microsoft.com/office/drawing/2014/main" id="{C6C3EAE3-3DF1-83A1-B6E0-7B006083EE52}"/>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4519" y="4528206"/>
            <a:ext cx="2311830" cy="2329813"/>
          </a:xfrm>
          <a:prstGeom prst="rect">
            <a:avLst/>
          </a:prstGeom>
        </p:spPr>
      </p:pic>
      <p:pic>
        <p:nvPicPr>
          <p:cNvPr id="18" name="Graphic 17">
            <a:extLst>
              <a:ext uri="{FF2B5EF4-FFF2-40B4-BE49-F238E27FC236}">
                <a16:creationId xmlns:a16="http://schemas.microsoft.com/office/drawing/2014/main" id="{A1983F7C-C190-F9F8-C12C-4AC8143C53B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4519" y="-6610"/>
            <a:ext cx="2301829" cy="2303932"/>
          </a:xfrm>
          <a:prstGeom prst="rect">
            <a:avLst/>
          </a:prstGeom>
        </p:spPr>
      </p:pic>
      <p:pic>
        <p:nvPicPr>
          <p:cNvPr id="20" name="Graphic 19">
            <a:extLst>
              <a:ext uri="{FF2B5EF4-FFF2-40B4-BE49-F238E27FC236}">
                <a16:creationId xmlns:a16="http://schemas.microsoft.com/office/drawing/2014/main" id="{5DD4B32C-A470-465F-617B-20C5688E40D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2266646" y="4529232"/>
            <a:ext cx="2278673" cy="2328768"/>
          </a:xfrm>
          <a:prstGeom prst="rect">
            <a:avLst/>
          </a:prstGeom>
        </p:spPr>
      </p:pic>
    </p:spTree>
    <p:extLst>
      <p:ext uri="{BB962C8B-B14F-4D97-AF65-F5344CB8AC3E}">
        <p14:creationId xmlns:p14="http://schemas.microsoft.com/office/powerpoint/2010/main" val="2788763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di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CB05-DF60-5C73-2332-1456CCF023E3}"/>
              </a:ext>
            </a:extLst>
          </p:cNvPr>
          <p:cNvSpPr>
            <a:spLocks noGrp="1"/>
          </p:cNvSpPr>
          <p:nvPr>
            <p:ph type="ctrTitle" hasCustomPrompt="1"/>
          </p:nvPr>
        </p:nvSpPr>
        <p:spPr>
          <a:xfrm>
            <a:off x="3923326" y="1219200"/>
            <a:ext cx="6566873" cy="2232391"/>
          </a:xfrm>
          <a:prstGeom prst="rect">
            <a:avLst/>
          </a:prstGeom>
        </p:spPr>
        <p:txBody>
          <a:bodyPr anchor="b">
            <a:noAutofit/>
          </a:bodyPr>
          <a:lstStyle>
            <a:lvl1pPr algn="l">
              <a:lnSpc>
                <a:spcPct val="100000"/>
              </a:lnSpc>
              <a:defRPr sz="4800">
                <a:solidFill>
                  <a:schemeClr val="tx1"/>
                </a:solidFill>
              </a:defRPr>
            </a:lvl1pPr>
          </a:lstStyle>
          <a:p>
            <a:r>
              <a:rPr lang="nl-NL"/>
              <a:t>[titel 1]</a:t>
            </a:r>
            <a:endParaRPr lang="en-NL"/>
          </a:p>
        </p:txBody>
      </p:sp>
      <p:sp>
        <p:nvSpPr>
          <p:cNvPr id="4" name="Ondertitel 2">
            <a:extLst>
              <a:ext uri="{FF2B5EF4-FFF2-40B4-BE49-F238E27FC236}">
                <a16:creationId xmlns:a16="http://schemas.microsoft.com/office/drawing/2014/main" id="{B873B73A-1A14-C1D5-2D89-25F18DB04E82}"/>
              </a:ext>
            </a:extLst>
          </p:cNvPr>
          <p:cNvSpPr>
            <a:spLocks noGrp="1"/>
          </p:cNvSpPr>
          <p:nvPr>
            <p:ph type="subTitle" idx="1" hasCustomPrompt="1"/>
          </p:nvPr>
        </p:nvSpPr>
        <p:spPr>
          <a:xfrm>
            <a:off x="3923326" y="4759850"/>
            <a:ext cx="6566873" cy="584250"/>
          </a:xfrm>
        </p:spPr>
        <p:txBody>
          <a:bodyPr>
            <a:normAutofit/>
          </a:bodyPr>
          <a:lstStyle>
            <a:lvl1pPr marL="0" indent="0" algn="l">
              <a:spcBef>
                <a:spcPts val="0"/>
              </a:spcBef>
              <a:buNone/>
              <a:defRPr sz="2800">
                <a:latin typeface="Cooper Lt BT" panose="0208050304030B0204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Ondertitel[ondertitel of datum]</a:t>
            </a:r>
          </a:p>
        </p:txBody>
      </p:sp>
      <p:pic>
        <p:nvPicPr>
          <p:cNvPr id="11" name="Logo">
            <a:extLst>
              <a:ext uri="{FF2B5EF4-FFF2-40B4-BE49-F238E27FC236}">
                <a16:creationId xmlns:a16="http://schemas.microsoft.com/office/drawing/2014/main" id="{4D51728D-5A12-961E-7E87-3F5FAE0B71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3768" y="510292"/>
            <a:ext cx="1728000" cy="589680"/>
          </a:xfrm>
          <a:prstGeom prst="rect">
            <a:avLst/>
          </a:prstGeom>
        </p:spPr>
      </p:pic>
      <p:sp>
        <p:nvSpPr>
          <p:cNvPr id="14" name="Tijdelijke aanduiding voor tekst 13">
            <a:extLst>
              <a:ext uri="{FF2B5EF4-FFF2-40B4-BE49-F238E27FC236}">
                <a16:creationId xmlns:a16="http://schemas.microsoft.com/office/drawing/2014/main" id="{FD1BCABA-47E0-A310-F24B-7453565F0792}"/>
              </a:ext>
            </a:extLst>
          </p:cNvPr>
          <p:cNvSpPr>
            <a:spLocks noGrp="1"/>
          </p:cNvSpPr>
          <p:nvPr>
            <p:ph type="body" sz="quarter" idx="12" hasCustomPrompt="1"/>
          </p:nvPr>
        </p:nvSpPr>
        <p:spPr>
          <a:xfrm>
            <a:off x="3922713" y="3513068"/>
            <a:ext cx="6566400" cy="1107996"/>
          </a:xfrm>
        </p:spPr>
        <p:txBody>
          <a:bodyPr>
            <a:spAutoFit/>
          </a:bodyPr>
          <a:lstStyle>
            <a:lvl1pPr marL="0" indent="0">
              <a:buNone/>
              <a:defRPr sz="7200">
                <a:solidFill>
                  <a:schemeClr val="tx2"/>
                </a:solidFill>
                <a:latin typeface="+mj-lt"/>
              </a:defRPr>
            </a:lvl1pPr>
          </a:lstStyle>
          <a:p>
            <a:pPr lvl="0"/>
            <a:r>
              <a:rPr lang="nl-NL"/>
              <a:t>[titel 2]</a:t>
            </a:r>
          </a:p>
        </p:txBody>
      </p:sp>
      <p:sp>
        <p:nvSpPr>
          <p:cNvPr id="12" name="Tijdelijke aanduiding voor afbeelding 11">
            <a:extLst>
              <a:ext uri="{FF2B5EF4-FFF2-40B4-BE49-F238E27FC236}">
                <a16:creationId xmlns:a16="http://schemas.microsoft.com/office/drawing/2014/main" id="{3721FC4A-C6B8-F27F-946C-C457AE2883A4}"/>
              </a:ext>
            </a:extLst>
          </p:cNvPr>
          <p:cNvSpPr>
            <a:spLocks noGrp="1"/>
          </p:cNvSpPr>
          <p:nvPr>
            <p:ph type="pic" sz="quarter" idx="13"/>
          </p:nvPr>
        </p:nvSpPr>
        <p:spPr>
          <a:xfrm>
            <a:off x="1" y="0"/>
            <a:ext cx="3411767" cy="6858000"/>
          </a:xfrm>
          <a:custGeom>
            <a:avLst/>
            <a:gdLst>
              <a:gd name="connsiteX0" fmla="*/ 7826 w 3411767"/>
              <a:gd name="connsiteY0" fmla="*/ 0 h 6858000"/>
              <a:gd name="connsiteX1" fmla="*/ 3411767 w 3411767"/>
              <a:gd name="connsiteY1" fmla="*/ 3429000 h 6858000"/>
              <a:gd name="connsiteX2" fmla="*/ 7826 w 3411767"/>
              <a:gd name="connsiteY2" fmla="*/ 6858000 h 6858000"/>
              <a:gd name="connsiteX3" fmla="*/ 0 w 3411767"/>
              <a:gd name="connsiteY3" fmla="*/ 6850116 h 6858000"/>
              <a:gd name="connsiteX4" fmla="*/ 0 w 3411767"/>
              <a:gd name="connsiteY4" fmla="*/ 788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1767" h="6858000">
                <a:moveTo>
                  <a:pt x="7826" y="0"/>
                </a:moveTo>
                <a:lnTo>
                  <a:pt x="3411767" y="3429000"/>
                </a:lnTo>
                <a:lnTo>
                  <a:pt x="7826" y="6858000"/>
                </a:lnTo>
                <a:lnTo>
                  <a:pt x="0" y="6850116"/>
                </a:lnTo>
                <a:lnTo>
                  <a:pt x="0" y="7884"/>
                </a:lnTo>
                <a:close/>
              </a:path>
            </a:pathLst>
          </a:custGeom>
          <a:solidFill>
            <a:schemeClr val="accent2">
              <a:lumMod val="10000"/>
              <a:lumOff val="90000"/>
            </a:schemeClr>
          </a:solidFill>
        </p:spPr>
        <p:txBody>
          <a:bodyPr wrap="square" lIns="108000" bIns="1476000" anchor="ctr" anchorCtr="0">
            <a:noAutofit/>
          </a:bodyPr>
          <a:lstStyle>
            <a:lvl1pPr marL="0" indent="0">
              <a:buFontTx/>
              <a:buNone/>
              <a:defRPr sz="1600"/>
            </a:lvl1pPr>
          </a:lstStyle>
          <a:p>
            <a:endParaRPr lang="nl-NL"/>
          </a:p>
        </p:txBody>
      </p:sp>
    </p:spTree>
    <p:extLst>
      <p:ext uri="{BB962C8B-B14F-4D97-AF65-F5344CB8AC3E}">
        <p14:creationId xmlns:p14="http://schemas.microsoft.com/office/powerpoint/2010/main" val="96820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fbeeldingen en vormen">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B9F8765-6DF2-38D1-F58D-A1C4E97D5D32}"/>
              </a:ext>
            </a:extLst>
          </p:cNvPr>
          <p:cNvSpPr txBox="1"/>
          <p:nvPr userDrawn="1"/>
        </p:nvSpPr>
        <p:spPr>
          <a:xfrm>
            <a:off x="12317128" y="0"/>
            <a:ext cx="2794535" cy="60324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a:solidFill>
                  <a:schemeClr val="accent2"/>
                </a:solidFill>
              </a:rPr>
              <a:t>Om hier huisstijlvormen te plaatsen (per kader):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i="0">
                <a:solidFill>
                  <a:schemeClr val="accent2"/>
                </a:solidFill>
              </a:rPr>
              <a:t>Let op: je kunt de achtergrondkleur van een kader niet aanpassen.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16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Op de dia met vormentaal: geef de gewenste vorm een kleur die goed past bij de kaderachtergrond en kopieer de vorm m.b.v. </a:t>
            </a:r>
            <a:r>
              <a:rPr lang="nl-NL" sz="1600" b="1" err="1">
                <a:solidFill>
                  <a:schemeClr val="accent2"/>
                </a:solidFill>
              </a:rPr>
              <a:t>Ctrl+C</a:t>
            </a:r>
            <a:r>
              <a:rPr lang="nl-NL" sz="1600" b="0">
                <a:solidFill>
                  <a:schemeClr val="accent2"/>
                </a:solidFill>
              </a:rPr>
              <a:t>.</a:t>
            </a:r>
            <a:br>
              <a:rPr lang="nl-NL" sz="1600" b="0">
                <a:solidFill>
                  <a:schemeClr val="accent2"/>
                </a:solidFill>
              </a:rPr>
            </a:br>
            <a:endParaRPr lang="nl-NL" sz="1600" b="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Ga terug naar deze pagina en klik op het bedoelde kader </a:t>
            </a:r>
            <a:br>
              <a:rPr lang="nl-NL" sz="1600">
                <a:solidFill>
                  <a:schemeClr val="accent2"/>
                </a:solidFill>
              </a:rPr>
            </a:br>
            <a:r>
              <a:rPr lang="nl-NL" sz="1400">
                <a:solidFill>
                  <a:schemeClr val="accent2"/>
                </a:solidFill>
              </a:rPr>
              <a:t>(Let op: klik niet op het afbeeldingsicon in het midden)</a:t>
            </a:r>
            <a:br>
              <a:rPr lang="nl-NL" sz="1400">
                <a:solidFill>
                  <a:schemeClr val="accent2"/>
                </a:solidFill>
              </a:rPr>
            </a:br>
            <a:endParaRPr lang="nl-NL" sz="1400">
              <a:solidFill>
                <a:schemeClr val="accent2"/>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600">
                <a:solidFill>
                  <a:schemeClr val="accent2"/>
                </a:solidFill>
              </a:rPr>
              <a:t>Plak de eerder gekopieerde vorm m.b.v.  </a:t>
            </a:r>
            <a:r>
              <a:rPr lang="nl-NL" sz="1600" b="1" err="1">
                <a:solidFill>
                  <a:schemeClr val="accent2"/>
                </a:solidFill>
              </a:rPr>
              <a:t>Ctrl+V</a:t>
            </a:r>
            <a:r>
              <a:rPr lang="nl-NL" sz="1600" b="0">
                <a:solidFill>
                  <a:schemeClr val="accent2"/>
                </a:solidFill>
              </a:rPr>
              <a:t>.</a:t>
            </a:r>
          </a:p>
        </p:txBody>
      </p:sp>
      <p:sp>
        <p:nvSpPr>
          <p:cNvPr id="15" name="Tijdelijke aanduiding voor afbeelding 14">
            <a:extLst>
              <a:ext uri="{FF2B5EF4-FFF2-40B4-BE49-F238E27FC236}">
                <a16:creationId xmlns:a16="http://schemas.microsoft.com/office/drawing/2014/main" id="{256A5361-A3AF-B2EF-BDAF-DA4B1D0942D4}"/>
              </a:ext>
            </a:extLst>
          </p:cNvPr>
          <p:cNvSpPr>
            <a:spLocks noGrp="1"/>
          </p:cNvSpPr>
          <p:nvPr>
            <p:ph type="pic" sz="quarter" idx="14"/>
          </p:nvPr>
        </p:nvSpPr>
        <p:spPr>
          <a:xfrm>
            <a:off x="0" y="0"/>
            <a:ext cx="3425825" cy="34272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6" name="Tijdelijke aanduiding voor afbeelding 14">
            <a:extLst>
              <a:ext uri="{FF2B5EF4-FFF2-40B4-BE49-F238E27FC236}">
                <a16:creationId xmlns:a16="http://schemas.microsoft.com/office/drawing/2014/main" id="{6A7F7F4C-9087-19A8-C61D-C357C5ABA7DC}"/>
              </a:ext>
            </a:extLst>
          </p:cNvPr>
          <p:cNvSpPr>
            <a:spLocks noGrp="1"/>
          </p:cNvSpPr>
          <p:nvPr>
            <p:ph type="pic" sz="quarter" idx="15"/>
          </p:nvPr>
        </p:nvSpPr>
        <p:spPr>
          <a:xfrm>
            <a:off x="6853200" y="-4881"/>
            <a:ext cx="5338800" cy="34272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7" name="Tijdelijke aanduiding voor afbeelding 14">
            <a:extLst>
              <a:ext uri="{FF2B5EF4-FFF2-40B4-BE49-F238E27FC236}">
                <a16:creationId xmlns:a16="http://schemas.microsoft.com/office/drawing/2014/main" id="{15C20B14-51AE-DD04-FBC8-D93D4D887DA1}"/>
              </a:ext>
            </a:extLst>
          </p:cNvPr>
          <p:cNvSpPr>
            <a:spLocks noGrp="1"/>
          </p:cNvSpPr>
          <p:nvPr>
            <p:ph type="pic" sz="quarter" idx="16"/>
          </p:nvPr>
        </p:nvSpPr>
        <p:spPr>
          <a:xfrm>
            <a:off x="0" y="3427200"/>
            <a:ext cx="5338800" cy="3430800"/>
          </a:xfrm>
          <a:solidFill>
            <a:schemeClr val="accent2">
              <a:lumMod val="10000"/>
              <a:lumOff val="90000"/>
            </a:schemeClr>
          </a:solidFill>
        </p:spPr>
        <p:txBody>
          <a:bodyPr>
            <a:normAutofit/>
          </a:bodyPr>
          <a:lstStyle>
            <a:lvl1pPr marL="0" indent="0" algn="ctr">
              <a:buNone/>
              <a:defRPr sz="1600"/>
            </a:lvl1pPr>
          </a:lstStyle>
          <a:p>
            <a:endParaRPr lang="nl-NL"/>
          </a:p>
        </p:txBody>
      </p:sp>
      <p:sp>
        <p:nvSpPr>
          <p:cNvPr id="18" name="Tijdelijke aanduiding voor afbeelding 14">
            <a:extLst>
              <a:ext uri="{FF2B5EF4-FFF2-40B4-BE49-F238E27FC236}">
                <a16:creationId xmlns:a16="http://schemas.microsoft.com/office/drawing/2014/main" id="{59EC7349-D9E4-0C14-D6F9-8CBD597B7696}"/>
              </a:ext>
            </a:extLst>
          </p:cNvPr>
          <p:cNvSpPr>
            <a:spLocks noGrp="1"/>
          </p:cNvSpPr>
          <p:nvPr>
            <p:ph type="pic" sz="quarter" idx="17"/>
          </p:nvPr>
        </p:nvSpPr>
        <p:spPr>
          <a:xfrm>
            <a:off x="8766175" y="3427200"/>
            <a:ext cx="3425825" cy="3430800"/>
          </a:xfrm>
          <a:solidFill>
            <a:schemeClr val="accent2">
              <a:lumMod val="10000"/>
              <a:lumOff val="90000"/>
            </a:schemeClr>
          </a:solidFill>
        </p:spPr>
        <p:txBody>
          <a:bodyPr>
            <a:normAutofit/>
          </a:bodyPr>
          <a:lstStyle>
            <a:lvl1pPr marL="0" indent="0" algn="ctr">
              <a:buNone/>
              <a:defRPr sz="1600"/>
            </a:lvl1pPr>
          </a:lstStyle>
          <a:p>
            <a:endParaRPr lang="nl-NL"/>
          </a:p>
        </p:txBody>
      </p:sp>
      <p:pic>
        <p:nvPicPr>
          <p:cNvPr id="7" name="Graphic 6">
            <a:extLst>
              <a:ext uri="{FF2B5EF4-FFF2-40B4-BE49-F238E27FC236}">
                <a16:creationId xmlns:a16="http://schemas.microsoft.com/office/drawing/2014/main" id="{83623EDF-ED1C-10E6-26E8-40A0020AC5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8799" y="3422319"/>
            <a:ext cx="3435681" cy="3435681"/>
          </a:xfrm>
          <a:prstGeom prst="rect">
            <a:avLst/>
          </a:prstGeom>
        </p:spPr>
      </p:pic>
      <p:pic>
        <p:nvPicPr>
          <p:cNvPr id="8" name="Graphic 7">
            <a:extLst>
              <a:ext uri="{FF2B5EF4-FFF2-40B4-BE49-F238E27FC236}">
                <a16:creationId xmlns:a16="http://schemas.microsoft.com/office/drawing/2014/main" id="{7969BF8E-8FB2-4BA6-E463-625162A13B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25825" y="-9761"/>
            <a:ext cx="3438762" cy="3438762"/>
          </a:xfrm>
          <a:prstGeom prst="rect">
            <a:avLst/>
          </a:prstGeom>
        </p:spPr>
      </p:pic>
    </p:spTree>
    <p:extLst>
      <p:ext uri="{BB962C8B-B14F-4D97-AF65-F5344CB8AC3E}">
        <p14:creationId xmlns:p14="http://schemas.microsoft.com/office/powerpoint/2010/main" val="1243708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A5E4F1-CB3F-D1CB-C7D0-F1D66C147FB3}"/>
              </a:ext>
            </a:extLst>
          </p:cNvPr>
          <p:cNvSpPr>
            <a:spLocks noGrp="1"/>
          </p:cNvSpPr>
          <p:nvPr>
            <p:ph type="title"/>
          </p:nvPr>
        </p:nvSpPr>
        <p:spPr>
          <a:xfrm>
            <a:off x="900000" y="901700"/>
            <a:ext cx="9540000" cy="553998"/>
          </a:xfrm>
          <a:prstGeom prst="rect">
            <a:avLst/>
          </a:prstGeom>
        </p:spPr>
        <p:txBody>
          <a:bodyPr vert="horz" lIns="0" tIns="0" rIns="0" bIns="0" rtlCol="0" anchor="t" anchorCtr="0">
            <a:sp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829F18BF-4E1F-243E-FD61-9FE65856176F}"/>
              </a:ext>
            </a:extLst>
          </p:cNvPr>
          <p:cNvSpPr>
            <a:spLocks noGrp="1"/>
          </p:cNvSpPr>
          <p:nvPr>
            <p:ph type="body" idx="1"/>
          </p:nvPr>
        </p:nvSpPr>
        <p:spPr>
          <a:xfrm>
            <a:off x="900000" y="1825624"/>
            <a:ext cx="9540000" cy="428760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ijdelijke aanduiding voor dianummer 3">
            <a:extLst>
              <a:ext uri="{FF2B5EF4-FFF2-40B4-BE49-F238E27FC236}">
                <a16:creationId xmlns:a16="http://schemas.microsoft.com/office/drawing/2014/main" id="{F85BBFD7-6CBD-195F-2D78-2779BB6C05AE}"/>
              </a:ext>
            </a:extLst>
          </p:cNvPr>
          <p:cNvSpPr>
            <a:spLocks noGrp="1"/>
          </p:cNvSpPr>
          <p:nvPr>
            <p:ph type="sldNum" sz="quarter" idx="4"/>
          </p:nvPr>
        </p:nvSpPr>
        <p:spPr>
          <a:xfrm>
            <a:off x="900000" y="6370918"/>
            <a:ext cx="360000" cy="184666"/>
          </a:xfrm>
          <a:prstGeom prst="rect">
            <a:avLst/>
          </a:prstGeom>
        </p:spPr>
        <p:txBody>
          <a:bodyPr vert="horz" lIns="0" tIns="0" rIns="0" bIns="0" rtlCol="0" anchor="ctr">
            <a:spAutoFit/>
          </a:bodyPr>
          <a:lstStyle>
            <a:lvl1pPr algn="l">
              <a:defRPr sz="1200">
                <a:solidFill>
                  <a:schemeClr val="tx1">
                    <a:tint val="82000"/>
                  </a:schemeClr>
                </a:solidFill>
              </a:defRPr>
            </a:lvl1pPr>
          </a:lstStyle>
          <a:p>
            <a:fld id="{51C5D536-50B7-4CE6-B44E-3B56F0A7BD1A}" type="slidenum">
              <a:rPr lang="nl-NL" smtClean="0"/>
              <a:pPr/>
              <a:t>‹nr.›</a:t>
            </a:fld>
            <a:endParaRPr lang="nl-NL"/>
          </a:p>
        </p:txBody>
      </p:sp>
    </p:spTree>
    <p:extLst>
      <p:ext uri="{BB962C8B-B14F-4D97-AF65-F5344CB8AC3E}">
        <p14:creationId xmlns:p14="http://schemas.microsoft.com/office/powerpoint/2010/main" val="2266656173"/>
      </p:ext>
    </p:extLst>
  </p:cSld>
  <p:clrMap bg1="lt1" tx1="dk1" bg2="lt2" tx2="dk2" accent1="accent1" accent2="accent2" accent3="accent3" accent4="accent4" accent5="accent5" accent6="accent6" hlink="hlink" folHlink="folHlink"/>
  <p:sldLayoutIdLst>
    <p:sldLayoutId id="2147483741" r:id="rId1"/>
    <p:sldLayoutId id="2147483743" r:id="rId2"/>
    <p:sldLayoutId id="2147483750" r:id="rId3"/>
    <p:sldLayoutId id="2147483751" r:id="rId4"/>
    <p:sldLayoutId id="2147483752" r:id="rId5"/>
    <p:sldLayoutId id="2147483755" r:id="rId6"/>
    <p:sldLayoutId id="2147483757" r:id="rId7"/>
  </p:sldLayoutIdLst>
  <p:hf hdr="0" ftr="0" dt="0"/>
  <p:txStyles>
    <p:titleStyle>
      <a:lvl1pPr algn="l" defTabSz="914400" rtl="0" eaLnBrk="1" latinLnBrk="0" hangingPunct="1">
        <a:lnSpc>
          <a:spcPct val="90000"/>
        </a:lnSpc>
        <a:spcBef>
          <a:spcPct val="0"/>
        </a:spcBef>
        <a:buNone/>
        <a:defRPr sz="4000" b="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Font typeface="General Sans" pitchFamily="50" charset="0"/>
        <a:buChar char="-"/>
        <a:defRPr sz="2400" b="0" i="0" kern="1200">
          <a:solidFill>
            <a:schemeClr val="tx1"/>
          </a:solidFill>
          <a:latin typeface="+mn-lt"/>
          <a:ea typeface="+mn-ea"/>
          <a:cs typeface="+mn-cs"/>
        </a:defRPr>
      </a:lvl3pPr>
      <a:lvl4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1"/>
          </a:solidFill>
          <a:latin typeface="+mn-lt"/>
          <a:ea typeface="+mn-ea"/>
          <a:cs typeface="+mn-cs"/>
        </a:defRPr>
      </a:lvl4pPr>
      <a:lvl5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A5E4F1-CB3F-D1CB-C7D0-F1D66C147FB3}"/>
              </a:ext>
            </a:extLst>
          </p:cNvPr>
          <p:cNvSpPr>
            <a:spLocks noGrp="1"/>
          </p:cNvSpPr>
          <p:nvPr>
            <p:ph type="title"/>
          </p:nvPr>
        </p:nvSpPr>
        <p:spPr>
          <a:xfrm>
            <a:off x="900000" y="901700"/>
            <a:ext cx="9540000" cy="553998"/>
          </a:xfrm>
          <a:prstGeom prst="rect">
            <a:avLst/>
          </a:prstGeom>
        </p:spPr>
        <p:txBody>
          <a:bodyPr vert="horz" lIns="0" tIns="0" rIns="0" bIns="0" rtlCol="0" anchor="t" anchorCtr="0">
            <a:sp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829F18BF-4E1F-243E-FD61-9FE65856176F}"/>
              </a:ext>
            </a:extLst>
          </p:cNvPr>
          <p:cNvSpPr>
            <a:spLocks noGrp="1"/>
          </p:cNvSpPr>
          <p:nvPr>
            <p:ph type="body" idx="1"/>
          </p:nvPr>
        </p:nvSpPr>
        <p:spPr>
          <a:xfrm>
            <a:off x="900000" y="1825624"/>
            <a:ext cx="9540000" cy="428760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ijdelijke aanduiding voor dianummer 3">
            <a:extLst>
              <a:ext uri="{FF2B5EF4-FFF2-40B4-BE49-F238E27FC236}">
                <a16:creationId xmlns:a16="http://schemas.microsoft.com/office/drawing/2014/main" id="{F85BBFD7-6CBD-195F-2D78-2779BB6C05AE}"/>
              </a:ext>
            </a:extLst>
          </p:cNvPr>
          <p:cNvSpPr>
            <a:spLocks noGrp="1"/>
          </p:cNvSpPr>
          <p:nvPr>
            <p:ph type="sldNum" sz="quarter" idx="4"/>
          </p:nvPr>
        </p:nvSpPr>
        <p:spPr>
          <a:xfrm>
            <a:off x="900000" y="6370918"/>
            <a:ext cx="360000" cy="184666"/>
          </a:xfrm>
          <a:prstGeom prst="rect">
            <a:avLst/>
          </a:prstGeom>
        </p:spPr>
        <p:txBody>
          <a:bodyPr vert="horz" lIns="0" tIns="0" rIns="0" bIns="0" rtlCol="0" anchor="ctr">
            <a:spAutoFit/>
          </a:bodyPr>
          <a:lstStyle>
            <a:lvl1pPr algn="l">
              <a:defRPr sz="1200">
                <a:solidFill>
                  <a:schemeClr val="tx1">
                    <a:tint val="82000"/>
                  </a:schemeClr>
                </a:solidFill>
              </a:defRPr>
            </a:lvl1pPr>
          </a:lstStyle>
          <a:p>
            <a:fld id="{51C5D536-50B7-4CE6-B44E-3B56F0A7BD1A}" type="slidenum">
              <a:rPr lang="nl-NL" smtClean="0"/>
              <a:pPr/>
              <a:t>‹nr.›</a:t>
            </a:fld>
            <a:endParaRPr lang="nl-NL"/>
          </a:p>
        </p:txBody>
      </p:sp>
    </p:spTree>
    <p:extLst>
      <p:ext uri="{BB962C8B-B14F-4D97-AF65-F5344CB8AC3E}">
        <p14:creationId xmlns:p14="http://schemas.microsoft.com/office/powerpoint/2010/main" val="1688685209"/>
      </p:ext>
    </p:extLst>
  </p:cSld>
  <p:clrMap bg1="lt1" tx1="dk1" bg2="lt2" tx2="dk2" accent1="accent1" accent2="accent2" accent3="accent3" accent4="accent4" accent5="accent5" accent6="accent6" hlink="hlink" folHlink="folHlink"/>
  <p:sldLayoutIdLst>
    <p:sldLayoutId id="2147483761" r:id="rId1"/>
    <p:sldLayoutId id="2147483768" r:id="rId2"/>
    <p:sldLayoutId id="2147483770" r:id="rId3"/>
    <p:sldLayoutId id="2147483773" r:id="rId4"/>
  </p:sldLayoutIdLst>
  <p:hf hdr="0" ftr="0" dt="0"/>
  <p:txStyles>
    <p:titleStyle>
      <a:lvl1pPr algn="l" defTabSz="914400" rtl="0" eaLnBrk="1" latinLnBrk="0" hangingPunct="1">
        <a:lnSpc>
          <a:spcPct val="90000"/>
        </a:lnSpc>
        <a:spcBef>
          <a:spcPct val="0"/>
        </a:spcBef>
        <a:buNone/>
        <a:defRPr sz="4000" b="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Font typeface="General Sans" pitchFamily="50" charset="0"/>
        <a:buChar char="-"/>
        <a:defRPr sz="2400" b="0" i="0" kern="1200">
          <a:solidFill>
            <a:schemeClr val="tx1"/>
          </a:solidFill>
          <a:latin typeface="+mn-lt"/>
          <a:ea typeface="+mn-ea"/>
          <a:cs typeface="+mn-cs"/>
        </a:defRPr>
      </a:lvl3pPr>
      <a:lvl4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1"/>
          </a:solidFill>
          <a:latin typeface="+mn-lt"/>
          <a:ea typeface="+mn-ea"/>
          <a:cs typeface="+mn-cs"/>
        </a:defRPr>
      </a:lvl4pPr>
      <a:lvl5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A5E4F1-CB3F-D1CB-C7D0-F1D66C147FB3}"/>
              </a:ext>
            </a:extLst>
          </p:cNvPr>
          <p:cNvSpPr>
            <a:spLocks noGrp="1"/>
          </p:cNvSpPr>
          <p:nvPr>
            <p:ph type="title"/>
          </p:nvPr>
        </p:nvSpPr>
        <p:spPr>
          <a:xfrm>
            <a:off x="900000" y="901700"/>
            <a:ext cx="9540000" cy="553998"/>
          </a:xfrm>
          <a:prstGeom prst="rect">
            <a:avLst/>
          </a:prstGeom>
        </p:spPr>
        <p:txBody>
          <a:bodyPr vert="horz" lIns="0" tIns="0" rIns="0" bIns="0" rtlCol="0" anchor="t" anchorCtr="0">
            <a:sp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829F18BF-4E1F-243E-FD61-9FE65856176F}"/>
              </a:ext>
            </a:extLst>
          </p:cNvPr>
          <p:cNvSpPr>
            <a:spLocks noGrp="1"/>
          </p:cNvSpPr>
          <p:nvPr>
            <p:ph type="body" idx="1"/>
          </p:nvPr>
        </p:nvSpPr>
        <p:spPr>
          <a:xfrm>
            <a:off x="900000" y="1825624"/>
            <a:ext cx="9540000" cy="428760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ijdelijke aanduiding voor dianummer 3">
            <a:extLst>
              <a:ext uri="{FF2B5EF4-FFF2-40B4-BE49-F238E27FC236}">
                <a16:creationId xmlns:a16="http://schemas.microsoft.com/office/drawing/2014/main" id="{F85BBFD7-6CBD-195F-2D78-2779BB6C05AE}"/>
              </a:ext>
            </a:extLst>
          </p:cNvPr>
          <p:cNvSpPr>
            <a:spLocks noGrp="1"/>
          </p:cNvSpPr>
          <p:nvPr>
            <p:ph type="sldNum" sz="quarter" idx="4"/>
          </p:nvPr>
        </p:nvSpPr>
        <p:spPr>
          <a:xfrm>
            <a:off x="900000" y="6370918"/>
            <a:ext cx="360000" cy="184666"/>
          </a:xfrm>
          <a:prstGeom prst="rect">
            <a:avLst/>
          </a:prstGeom>
        </p:spPr>
        <p:txBody>
          <a:bodyPr vert="horz" lIns="0" tIns="0" rIns="0" bIns="0" rtlCol="0" anchor="ctr">
            <a:spAutoFit/>
          </a:bodyPr>
          <a:lstStyle>
            <a:lvl1pPr algn="l">
              <a:defRPr sz="1200">
                <a:solidFill>
                  <a:schemeClr val="tx1">
                    <a:tint val="82000"/>
                  </a:schemeClr>
                </a:solidFill>
              </a:defRPr>
            </a:lvl1pPr>
          </a:lstStyle>
          <a:p>
            <a:fld id="{51C5D536-50B7-4CE6-B44E-3B56F0A7BD1A}" type="slidenum">
              <a:rPr lang="nl-NL" smtClean="0"/>
              <a:pPr/>
              <a:t>‹nr.›</a:t>
            </a:fld>
            <a:endParaRPr lang="nl-NL"/>
          </a:p>
        </p:txBody>
      </p:sp>
    </p:spTree>
    <p:extLst>
      <p:ext uri="{BB962C8B-B14F-4D97-AF65-F5344CB8AC3E}">
        <p14:creationId xmlns:p14="http://schemas.microsoft.com/office/powerpoint/2010/main" val="71670941"/>
      </p:ext>
    </p:extLst>
  </p:cSld>
  <p:clrMap bg1="lt1" tx1="dk1" bg2="lt2" tx2="dk2" accent1="accent1" accent2="accent2" accent3="accent3" accent4="accent4" accent5="accent5" accent6="accent6" hlink="hlink" folHlink="folHlink"/>
  <p:sldLayoutIdLst>
    <p:sldLayoutId id="2147483779" r:id="rId1"/>
    <p:sldLayoutId id="2147483786" r:id="rId2"/>
    <p:sldLayoutId id="2147483788" r:id="rId3"/>
    <p:sldLayoutId id="2147483791" r:id="rId4"/>
  </p:sldLayoutIdLst>
  <p:hf hdr="0" ftr="0" dt="0"/>
  <p:txStyles>
    <p:titleStyle>
      <a:lvl1pPr algn="l" defTabSz="914400" rtl="0" eaLnBrk="1" latinLnBrk="0" hangingPunct="1">
        <a:lnSpc>
          <a:spcPct val="90000"/>
        </a:lnSpc>
        <a:spcBef>
          <a:spcPct val="0"/>
        </a:spcBef>
        <a:buNone/>
        <a:defRPr sz="4000" b="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Font typeface="General Sans" pitchFamily="50" charset="0"/>
        <a:buChar char="-"/>
        <a:defRPr sz="2400" b="0" i="0" kern="1200">
          <a:solidFill>
            <a:schemeClr val="tx1"/>
          </a:solidFill>
          <a:latin typeface="+mn-lt"/>
          <a:ea typeface="+mn-ea"/>
          <a:cs typeface="+mn-cs"/>
        </a:defRPr>
      </a:lvl3pPr>
      <a:lvl4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1"/>
          </a:solidFill>
          <a:latin typeface="+mn-lt"/>
          <a:ea typeface="+mn-ea"/>
          <a:cs typeface="+mn-cs"/>
        </a:defRPr>
      </a:lvl4pPr>
      <a:lvl5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4D74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A5E4F1-CB3F-D1CB-C7D0-F1D66C147FB3}"/>
              </a:ext>
            </a:extLst>
          </p:cNvPr>
          <p:cNvSpPr>
            <a:spLocks noGrp="1"/>
          </p:cNvSpPr>
          <p:nvPr>
            <p:ph type="title"/>
          </p:nvPr>
        </p:nvSpPr>
        <p:spPr>
          <a:xfrm>
            <a:off x="900000" y="901700"/>
            <a:ext cx="9540000" cy="553998"/>
          </a:xfrm>
          <a:prstGeom prst="rect">
            <a:avLst/>
          </a:prstGeom>
        </p:spPr>
        <p:txBody>
          <a:bodyPr vert="horz" lIns="0" tIns="0" rIns="0" bIns="0" rtlCol="0" anchor="t" anchorCtr="0">
            <a:sp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829F18BF-4E1F-243E-FD61-9FE65856176F}"/>
              </a:ext>
            </a:extLst>
          </p:cNvPr>
          <p:cNvSpPr>
            <a:spLocks noGrp="1"/>
          </p:cNvSpPr>
          <p:nvPr>
            <p:ph type="body" idx="1"/>
          </p:nvPr>
        </p:nvSpPr>
        <p:spPr>
          <a:xfrm>
            <a:off x="900000" y="1825624"/>
            <a:ext cx="9540000" cy="428760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ijdelijke aanduiding voor dianummer 3">
            <a:extLst>
              <a:ext uri="{FF2B5EF4-FFF2-40B4-BE49-F238E27FC236}">
                <a16:creationId xmlns:a16="http://schemas.microsoft.com/office/drawing/2014/main" id="{F85BBFD7-6CBD-195F-2D78-2779BB6C05AE}"/>
              </a:ext>
            </a:extLst>
          </p:cNvPr>
          <p:cNvSpPr>
            <a:spLocks noGrp="1"/>
          </p:cNvSpPr>
          <p:nvPr>
            <p:ph type="sldNum" sz="quarter" idx="4"/>
          </p:nvPr>
        </p:nvSpPr>
        <p:spPr>
          <a:xfrm>
            <a:off x="900000" y="6370918"/>
            <a:ext cx="360000" cy="184666"/>
          </a:xfrm>
          <a:prstGeom prst="rect">
            <a:avLst/>
          </a:prstGeom>
        </p:spPr>
        <p:txBody>
          <a:bodyPr vert="horz" lIns="0" tIns="0" rIns="0" bIns="0" rtlCol="0" anchor="ctr">
            <a:spAutoFit/>
          </a:bodyPr>
          <a:lstStyle>
            <a:lvl1pPr algn="l">
              <a:defRPr sz="1200">
                <a:solidFill>
                  <a:schemeClr val="tx1">
                    <a:tint val="82000"/>
                  </a:schemeClr>
                </a:solidFill>
              </a:defRPr>
            </a:lvl1pPr>
          </a:lstStyle>
          <a:p>
            <a:fld id="{51C5D536-50B7-4CE6-B44E-3B56F0A7BD1A}" type="slidenum">
              <a:rPr lang="nl-NL" smtClean="0"/>
              <a:pPr/>
              <a:t>‹nr.›</a:t>
            </a:fld>
            <a:endParaRPr lang="nl-NL"/>
          </a:p>
        </p:txBody>
      </p:sp>
    </p:spTree>
    <p:extLst>
      <p:ext uri="{BB962C8B-B14F-4D97-AF65-F5344CB8AC3E}">
        <p14:creationId xmlns:p14="http://schemas.microsoft.com/office/powerpoint/2010/main" val="1300675715"/>
      </p:ext>
    </p:extLst>
  </p:cSld>
  <p:clrMap bg1="lt1" tx1="dk1" bg2="lt2" tx2="dk2" accent1="accent1" accent2="accent2" accent3="accent3" accent4="accent4" accent5="accent5" accent6="accent6" hlink="hlink" folHlink="folHlink"/>
  <p:sldLayoutIdLst>
    <p:sldLayoutId id="2147483804" r:id="rId1"/>
    <p:sldLayoutId id="2147483809" r:id="rId2"/>
  </p:sldLayoutIdLst>
  <p:hf hdr="0" ftr="0" dt="0"/>
  <p:txStyles>
    <p:titleStyle>
      <a:lvl1pPr algn="l" defTabSz="914400" rtl="0" eaLnBrk="1" latinLnBrk="0" hangingPunct="1">
        <a:lnSpc>
          <a:spcPct val="90000"/>
        </a:lnSpc>
        <a:spcBef>
          <a:spcPct val="0"/>
        </a:spcBef>
        <a:buNone/>
        <a:defRPr sz="4000" b="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Font typeface="General Sans" pitchFamily="50" charset="0"/>
        <a:buChar char="-"/>
        <a:defRPr sz="2400" b="0" i="0" kern="1200">
          <a:solidFill>
            <a:schemeClr val="tx1"/>
          </a:solidFill>
          <a:latin typeface="+mn-lt"/>
          <a:ea typeface="+mn-ea"/>
          <a:cs typeface="+mn-cs"/>
        </a:defRPr>
      </a:lvl3pPr>
      <a:lvl4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1"/>
          </a:solidFill>
          <a:latin typeface="+mn-lt"/>
          <a:ea typeface="+mn-ea"/>
          <a:cs typeface="+mn-cs"/>
        </a:defRPr>
      </a:lvl4pPr>
      <a:lvl5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062334"/>
      </p:ext>
    </p:extLst>
  </p:cSld>
  <p:clrMap bg1="lt1" tx1="dk1" bg2="lt2" tx2="dk2" accent1="accent1" accent2="accent2" accent3="accent3" accent4="accent4" accent5="accent5" accent6="accent6" hlink="hlink" folHlink="folHlink"/>
  <p:sldLayoutIdLst>
    <p:sldLayoutId id="2147483739" r:id="rId1"/>
  </p:sldLayoutIdLst>
  <p:hf hdr="0"/>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360000" indent="-360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720000" indent="-360000" algn="l" defTabSz="914400" rtl="0" eaLnBrk="1" latinLnBrk="0" hangingPunct="1">
        <a:lnSpc>
          <a:spcPct val="100000"/>
        </a:lnSpc>
        <a:spcBef>
          <a:spcPts val="0"/>
        </a:spcBef>
        <a:buFont typeface="Calibri" panose="020F050202020403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ct val="100000"/>
        </a:lnSpc>
        <a:spcBef>
          <a:spcPts val="0"/>
        </a:spcBef>
        <a:buFont typeface="Calibri" panose="020F0502020204030204" pitchFamily="34" charset="0"/>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0"/>
        </a:spcBef>
        <a:buClr>
          <a:schemeClr val="bg1"/>
        </a:buClr>
        <a:buSzPct val="25000"/>
        <a:buFont typeface="Calibri" panose="020F0502020204030204" pitchFamily="34" charset="0"/>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0"/>
        </a:spcBef>
        <a:buClr>
          <a:schemeClr val="bg1"/>
        </a:buClr>
        <a:buSzPct val="25000"/>
        <a:buFont typeface="Calibri" panose="020F0502020204030204" pitchFamily="34" charset="0"/>
        <a:buChar char="'"/>
        <a:defRPr sz="1800" b="0" kern="1200">
          <a:solidFill>
            <a:schemeClr val="tx2"/>
          </a:solidFill>
          <a:latin typeface="+mn-lt"/>
          <a:ea typeface="+mn-ea"/>
          <a:cs typeface="+mn-cs"/>
        </a:defRPr>
      </a:lvl5pPr>
      <a:lvl6pPr marL="360000" indent="-360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6pPr>
      <a:lvl7pPr marL="720000" indent="-360000" algn="l" defTabSz="914400" rtl="0" eaLnBrk="1" latinLnBrk="0" hangingPunct="1">
        <a:lnSpc>
          <a:spcPct val="100000"/>
        </a:lnSpc>
        <a:spcBef>
          <a:spcPts val="0"/>
        </a:spcBef>
        <a:buFont typeface="Calibri" panose="020F0502020204030204" pitchFamily="34" charset="0"/>
        <a:buChar char="-"/>
        <a:defRPr sz="1800" kern="1200">
          <a:solidFill>
            <a:schemeClr val="tx1"/>
          </a:solidFill>
          <a:latin typeface="+mn-lt"/>
          <a:ea typeface="+mn-ea"/>
          <a:cs typeface="+mn-cs"/>
        </a:defRPr>
      </a:lvl7pPr>
      <a:lvl8pPr marL="1080000" indent="-360000" algn="l" defTabSz="914400" rtl="0" eaLnBrk="1" latinLnBrk="0" hangingPunct="1">
        <a:lnSpc>
          <a:spcPct val="100000"/>
        </a:lnSpc>
        <a:spcBef>
          <a:spcPts val="0"/>
        </a:spcBef>
        <a:buFont typeface="Calibri" panose="020F0502020204030204" pitchFamily="34" charset="0"/>
        <a:buChar char="›"/>
        <a:defRPr sz="1800" kern="1200">
          <a:solidFill>
            <a:schemeClr val="tx1"/>
          </a:solidFill>
          <a:latin typeface="+mn-lt"/>
          <a:ea typeface="+mn-ea"/>
          <a:cs typeface="+mn-cs"/>
        </a:defRPr>
      </a:lvl8pPr>
      <a:lvl9pPr marL="0" indent="0" algn="l" defTabSz="914400" rtl="0" eaLnBrk="1" latinLnBrk="0" hangingPunct="1">
        <a:lnSpc>
          <a:spcPct val="100000"/>
        </a:lnSpc>
        <a:spcBef>
          <a:spcPts val="0"/>
        </a:spcBef>
        <a:buClr>
          <a:schemeClr val="bg1"/>
        </a:buClr>
        <a:buSzPct val="25000"/>
        <a:buFont typeface="Calibri" panose="020F050202020403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A5E4F1-CB3F-D1CB-C7D0-F1D66C147FB3}"/>
              </a:ext>
            </a:extLst>
          </p:cNvPr>
          <p:cNvSpPr>
            <a:spLocks noGrp="1"/>
          </p:cNvSpPr>
          <p:nvPr>
            <p:ph type="title"/>
          </p:nvPr>
        </p:nvSpPr>
        <p:spPr>
          <a:xfrm>
            <a:off x="900000" y="901700"/>
            <a:ext cx="9540000" cy="553998"/>
          </a:xfrm>
          <a:prstGeom prst="rect">
            <a:avLst/>
          </a:prstGeom>
        </p:spPr>
        <p:txBody>
          <a:bodyPr vert="horz" lIns="0" tIns="0" rIns="0" bIns="0" rtlCol="0" anchor="t" anchorCtr="0">
            <a:sp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829F18BF-4E1F-243E-FD61-9FE65856176F}"/>
              </a:ext>
            </a:extLst>
          </p:cNvPr>
          <p:cNvSpPr>
            <a:spLocks noGrp="1"/>
          </p:cNvSpPr>
          <p:nvPr>
            <p:ph type="body" idx="1"/>
          </p:nvPr>
        </p:nvSpPr>
        <p:spPr>
          <a:xfrm>
            <a:off x="900000" y="1825624"/>
            <a:ext cx="9540000" cy="428760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ijdelijke aanduiding voor dianummer 3">
            <a:extLst>
              <a:ext uri="{FF2B5EF4-FFF2-40B4-BE49-F238E27FC236}">
                <a16:creationId xmlns:a16="http://schemas.microsoft.com/office/drawing/2014/main" id="{F85BBFD7-6CBD-195F-2D78-2779BB6C05AE}"/>
              </a:ext>
            </a:extLst>
          </p:cNvPr>
          <p:cNvSpPr>
            <a:spLocks noGrp="1"/>
          </p:cNvSpPr>
          <p:nvPr>
            <p:ph type="sldNum" sz="quarter" idx="4"/>
          </p:nvPr>
        </p:nvSpPr>
        <p:spPr>
          <a:xfrm>
            <a:off x="900000" y="6370918"/>
            <a:ext cx="360000" cy="184666"/>
          </a:xfrm>
          <a:prstGeom prst="rect">
            <a:avLst/>
          </a:prstGeom>
        </p:spPr>
        <p:txBody>
          <a:bodyPr vert="horz" lIns="0" tIns="0" rIns="0" bIns="0" rtlCol="0" anchor="ctr">
            <a:spAutoFit/>
          </a:bodyPr>
          <a:lstStyle>
            <a:lvl1pPr algn="l">
              <a:defRPr sz="1200">
                <a:solidFill>
                  <a:schemeClr val="tx1">
                    <a:tint val="82000"/>
                  </a:schemeClr>
                </a:solidFill>
              </a:defRPr>
            </a:lvl1pPr>
          </a:lstStyle>
          <a:p>
            <a:fld id="{51C5D536-50B7-4CE6-B44E-3B56F0A7BD1A}" type="slidenum">
              <a:rPr lang="nl-NL" smtClean="0"/>
              <a:pPr/>
              <a:t>‹nr.›</a:t>
            </a:fld>
            <a:endParaRPr lang="nl-NL"/>
          </a:p>
        </p:txBody>
      </p:sp>
    </p:spTree>
    <p:extLst>
      <p:ext uri="{BB962C8B-B14F-4D97-AF65-F5344CB8AC3E}">
        <p14:creationId xmlns:p14="http://schemas.microsoft.com/office/powerpoint/2010/main" val="240006694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907" r:id="rId8"/>
  </p:sldLayoutIdLst>
  <p:hf hdr="0" ftr="0" dt="0"/>
  <p:txStyles>
    <p:titleStyle>
      <a:lvl1pPr algn="l" defTabSz="914400" rtl="0" eaLnBrk="1" latinLnBrk="0" hangingPunct="1">
        <a:lnSpc>
          <a:spcPct val="90000"/>
        </a:lnSpc>
        <a:spcBef>
          <a:spcPct val="0"/>
        </a:spcBef>
        <a:buNone/>
        <a:defRPr sz="4000" b="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Font typeface="General Sans" pitchFamily="50" charset="0"/>
        <a:buChar char="-"/>
        <a:defRPr sz="2400" b="0" i="0" kern="1200">
          <a:solidFill>
            <a:schemeClr val="tx1"/>
          </a:solidFill>
          <a:latin typeface="+mn-lt"/>
          <a:ea typeface="+mn-ea"/>
          <a:cs typeface="+mn-cs"/>
        </a:defRPr>
      </a:lvl3pPr>
      <a:lvl4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1"/>
          </a:solidFill>
          <a:latin typeface="+mn-lt"/>
          <a:ea typeface="+mn-ea"/>
          <a:cs typeface="+mn-cs"/>
        </a:defRPr>
      </a:lvl4pPr>
      <a:lvl5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1/20/2026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val="3782982167"/>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903" r:id="rId7"/>
    <p:sldLayoutId id="2147483904" r:id="rId8"/>
    <p:sldLayoutId id="2147483905" r:id="rId9"/>
    <p:sldLayoutId id="2147483906" r:id="rId10"/>
    <p:sldLayoutId id="2147483885" r:id="rId11"/>
    <p:sldLayoutId id="2147483908" r:id="rId12"/>
    <p:sldLayoutId id="2147483909" r:id="rId13"/>
    <p:sldLayoutId id="2147483910" r:id="rId14"/>
    <p:sldLayoutId id="2147483911" r:id="rId15"/>
    <p:sldLayoutId id="2147483912" r:id="rId16"/>
    <p:sldLayoutId id="2147483913" r:id="rId17"/>
    <p:sldLayoutId id="2147483914" r:id="rId18"/>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33.xml"/><Relationship Id="rId6" Type="http://schemas.openxmlformats.org/officeDocument/2006/relationships/image" Target="../media/image60.pn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7.png"/><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8.xml"/><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33.xml"/><Relationship Id="rId5" Type="http://schemas.openxmlformats.org/officeDocument/2006/relationships/image" Target="../media/image82.sv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88.svg"/><Relationship Id="rId7" Type="http://schemas.openxmlformats.org/officeDocument/2006/relationships/image" Target="../media/image91.png"/><Relationship Id="rId2" Type="http://schemas.openxmlformats.org/officeDocument/2006/relationships/image" Target="../media/image40.png"/><Relationship Id="rId1" Type="http://schemas.openxmlformats.org/officeDocument/2006/relationships/slideLayout" Target="../slideLayouts/slideLayout33.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hyperlink" Target="https://community-leren-zonder-drempels.npuls.n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8.svg"/><Relationship Id="rId7" Type="http://schemas.openxmlformats.org/officeDocument/2006/relationships/image" Target="../media/image94.svg"/><Relationship Id="rId2" Type="http://schemas.openxmlformats.org/officeDocument/2006/relationships/image" Target="../media/image40.png"/><Relationship Id="rId1" Type="http://schemas.openxmlformats.org/officeDocument/2006/relationships/slideLayout" Target="../slideLayouts/slideLayout3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hyperlink" Target="https://community-leren-zonder-drempels.npuls.n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33.xml"/><Relationship Id="rId5" Type="http://schemas.openxmlformats.org/officeDocument/2006/relationships/image" Target="../media/image45.png"/><Relationship Id="rId4" Type="http://schemas.openxmlformats.org/officeDocument/2006/relationships/image" Target="../media/image49.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0.png"/><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1.svg"/><Relationship Id="rId9"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1539500"/>
            <a:ext cx="11079014" cy="1976054"/>
          </a:xfrm>
          <a:prstGeom prst="rect">
            <a:avLst/>
          </a:prstGeom>
        </p:spPr>
        <p:txBody>
          <a:bodyPr lIns="0" tIns="0" rIns="0" bIns="0" rtlCol="0" anchor="t">
            <a:spAutoFit/>
          </a:bodyPr>
          <a:lstStyle/>
          <a:p>
            <a:pPr defTabSz="609630">
              <a:lnSpc>
                <a:spcPts val="8000"/>
              </a:lnSpc>
            </a:pPr>
            <a:r>
              <a:rPr lang="nl-NL" sz="6000" b="1" noProof="0">
                <a:solidFill>
                  <a:srgbClr val="00AF81"/>
                </a:solidFill>
              </a:rPr>
              <a:t>Aan de slag met interne gegevensuitwisseling (</a:t>
            </a:r>
            <a:r>
              <a:rPr lang="nl-NL" sz="6000" b="1" noProof="0" err="1">
                <a:solidFill>
                  <a:srgbClr val="00AF81"/>
                </a:solidFill>
              </a:rPr>
              <a:t>OKx</a:t>
            </a:r>
            <a:r>
              <a:rPr lang="nl-NL" sz="6000" b="1" noProof="0">
                <a:solidFill>
                  <a:srgbClr val="00AF81"/>
                </a:solidFill>
              </a:rPr>
              <a:t>)</a:t>
            </a:r>
            <a:r>
              <a:rPr lang="nl-NL" sz="6000" noProof="0">
                <a:solidFill>
                  <a:srgbClr val="00AF81"/>
                </a:solidFill>
              </a:rPr>
              <a:t> </a:t>
            </a:r>
            <a:endParaRPr lang="nl-NL" sz="6000" noProof="0">
              <a:solidFill>
                <a:srgbClr val="00AF81"/>
              </a:solidFill>
              <a:latin typeface="Cooper Lt BT" panose="0208050304030B020404" pitchFamily="18" charset="0"/>
              <a:ea typeface="Cooper Light BT"/>
              <a:cs typeface="Cooper Light BT"/>
              <a:sym typeface="Cooper Lt BT Light"/>
            </a:endParaRPr>
          </a:p>
        </p:txBody>
      </p:sp>
      <p:pic>
        <p:nvPicPr>
          <p:cNvPr id="4" name="Afbeelding 3" descr="Afbeelding met zwart, duisternis&#10;&#10;Door AI gegenereerde inhoud is mogelijk onjuist.">
            <a:extLst>
              <a:ext uri="{FF2B5EF4-FFF2-40B4-BE49-F238E27FC236}">
                <a16:creationId xmlns:a16="http://schemas.microsoft.com/office/drawing/2014/main" id="{0E8CEF90-02F5-2537-0CAE-298515A78B14}"/>
              </a:ext>
            </a:extLst>
          </p:cNvPr>
          <p:cNvPicPr>
            <a:picLocks noChangeAspect="1"/>
          </p:cNvPicPr>
          <p:nvPr/>
        </p:nvPicPr>
        <p:blipFill>
          <a:blip r:embed="rId2"/>
          <a:stretch>
            <a:fillRect/>
          </a:stretch>
        </p:blipFill>
        <p:spPr>
          <a:xfrm>
            <a:off x="9041063" y="5554962"/>
            <a:ext cx="2509253" cy="856282"/>
          </a:xfrm>
          <a:prstGeom prst="rect">
            <a:avLst/>
          </a:prstGeom>
        </p:spPr>
      </p:pic>
      <p:sp>
        <p:nvSpPr>
          <p:cNvPr id="5" name="Ondertitel 2">
            <a:extLst>
              <a:ext uri="{FF2B5EF4-FFF2-40B4-BE49-F238E27FC236}">
                <a16:creationId xmlns:a16="http://schemas.microsoft.com/office/drawing/2014/main" id="{BED1DEF8-805F-6FE7-92ED-CDB098B90EE5}"/>
              </a:ext>
            </a:extLst>
          </p:cNvPr>
          <p:cNvSpPr txBox="1">
            <a:spLocks/>
          </p:cNvSpPr>
          <p:nvPr/>
        </p:nvSpPr>
        <p:spPr>
          <a:xfrm>
            <a:off x="950353" y="5502779"/>
            <a:ext cx="8144775" cy="584250"/>
          </a:xfrm>
          <a:prstGeom prst="rect">
            <a:avLst/>
          </a:prstGeom>
        </p:spPr>
        <p:txBody>
          <a:bodyPr lIns="91440" tIns="45720" rIns="91440" bIns="45720" anchor="t"/>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nl-NL" sz="2100" noProof="0" dirty="0"/>
              <a:t>Projectteam </a:t>
            </a:r>
            <a:r>
              <a:rPr lang="nl-NL" sz="2100" dirty="0" err="1"/>
              <a:t>OKx</a:t>
            </a:r>
            <a:br>
              <a:rPr lang="nl-NL" sz="2100" noProof="0" dirty="0"/>
            </a:br>
            <a:r>
              <a:rPr lang="nl-NL" sz="2100" noProof="0" dirty="0"/>
              <a:t>Leren Zonder Drempels 20 januari 2026</a:t>
            </a:r>
          </a:p>
        </p:txBody>
      </p:sp>
    </p:spTree>
    <p:extLst>
      <p:ext uri="{BB962C8B-B14F-4D97-AF65-F5344CB8AC3E}">
        <p14:creationId xmlns:p14="http://schemas.microsoft.com/office/powerpoint/2010/main" val="2878965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EEE6"/>
        </a:solidFill>
        <a:effectLst/>
      </p:bgPr>
    </p:bg>
    <p:spTree>
      <p:nvGrpSpPr>
        <p:cNvPr id="1" name="">
          <a:extLst>
            <a:ext uri="{FF2B5EF4-FFF2-40B4-BE49-F238E27FC236}">
              <a16:creationId xmlns:a16="http://schemas.microsoft.com/office/drawing/2014/main" id="{45595FDE-CA86-EF53-B92D-226D77CA58B7}"/>
            </a:ext>
          </a:extLst>
        </p:cNvPr>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FEBC4877-9C3D-74F6-7D65-C8ABC43271EB}"/>
              </a:ext>
            </a:extLst>
          </p:cNvPr>
          <p:cNvSpPr/>
          <p:nvPr/>
        </p:nvSpPr>
        <p:spPr>
          <a:xfrm>
            <a:off x="391202" y="534639"/>
            <a:ext cx="2172533" cy="47752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General Sans Semibold" pitchFamily="50" charset="0"/>
                <a:ea typeface="+mn-ea"/>
                <a:cs typeface="+mn-cs"/>
              </a:rPr>
              <a:t>Identiteit</a:t>
            </a:r>
          </a:p>
        </p:txBody>
      </p:sp>
      <p:sp>
        <p:nvSpPr>
          <p:cNvPr id="4" name="Rechthoek: afgeronde hoeken 3">
            <a:extLst>
              <a:ext uri="{FF2B5EF4-FFF2-40B4-BE49-F238E27FC236}">
                <a16:creationId xmlns:a16="http://schemas.microsoft.com/office/drawing/2014/main" id="{C5866659-A4FD-8A62-7A6F-F66BA9BDC66D}"/>
              </a:ext>
            </a:extLst>
          </p:cNvPr>
          <p:cNvSpPr/>
          <p:nvPr/>
        </p:nvSpPr>
        <p:spPr>
          <a:xfrm>
            <a:off x="5041068" y="534639"/>
            <a:ext cx="2172533" cy="47752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General Sans Semibold" pitchFamily="50" charset="0"/>
                <a:ea typeface="+mn-ea"/>
                <a:cs typeface="+mn-cs"/>
              </a:rPr>
              <a:t>Aanmelden</a:t>
            </a:r>
            <a:r>
              <a:rPr kumimoji="0" lang="nl-NL" sz="800" b="0" i="0" u="none" strike="noStrike" kern="1200" cap="none" spc="0" normalizeH="0" baseline="0" noProof="0">
                <a:ln>
                  <a:noFill/>
                </a:ln>
                <a:solidFill>
                  <a:prstClr val="black"/>
                </a:solidFill>
                <a:effectLst/>
                <a:uLnTx/>
                <a:uFillTx/>
                <a:latin typeface="General Sans Semibold" pitchFamily="50" charset="0"/>
                <a:ea typeface="+mn-ea"/>
                <a:cs typeface="+mn-cs"/>
              </a:rPr>
              <a:t>, </a:t>
            </a:r>
            <a:r>
              <a:rPr kumimoji="0" lang="nl-NL" sz="2400" b="0" i="0" u="none" strike="noStrike" kern="1200" cap="none" spc="0" normalizeH="0" baseline="0" noProof="0">
                <a:ln>
                  <a:noFill/>
                </a:ln>
                <a:solidFill>
                  <a:prstClr val="black"/>
                </a:solidFill>
                <a:effectLst/>
                <a:uLnTx/>
                <a:uFillTx/>
                <a:latin typeface="General Sans Semibold" pitchFamily="50" charset="0"/>
                <a:ea typeface="+mn-ea"/>
                <a:cs typeface="+mn-cs"/>
              </a:rPr>
              <a:t>inschrijven</a:t>
            </a:r>
            <a:r>
              <a:rPr kumimoji="0" lang="nl-NL" sz="800" b="0" i="0" u="none" strike="noStrike" kern="1200" cap="none" spc="0" normalizeH="0" baseline="0" noProof="0">
                <a:ln>
                  <a:noFill/>
                </a:ln>
                <a:solidFill>
                  <a:prstClr val="black"/>
                </a:solidFill>
                <a:effectLst/>
                <a:uLnTx/>
                <a:uFillTx/>
                <a:latin typeface="General Sans Semibold" pitchFamily="50" charset="0"/>
                <a:ea typeface="+mn-ea"/>
                <a:cs typeface="+mn-cs"/>
              </a:rPr>
              <a:t>, </a:t>
            </a:r>
            <a:r>
              <a:rPr kumimoji="0" lang="nl-NL" sz="2400" b="0" i="0" u="none" strike="noStrike" kern="1200" cap="none" spc="0" normalizeH="0" baseline="0" noProof="0">
                <a:ln>
                  <a:noFill/>
                </a:ln>
                <a:solidFill>
                  <a:prstClr val="black"/>
                </a:solidFill>
                <a:effectLst/>
                <a:uLnTx/>
                <a:uFillTx/>
                <a:latin typeface="General Sans Semibold" pitchFamily="50" charset="0"/>
                <a:ea typeface="+mn-ea"/>
                <a:cs typeface="+mn-cs"/>
              </a:rPr>
              <a:t>intekenen</a:t>
            </a:r>
          </a:p>
        </p:txBody>
      </p:sp>
      <p:sp>
        <p:nvSpPr>
          <p:cNvPr id="5" name="Rechthoek: afgeronde hoeken 4">
            <a:extLst>
              <a:ext uri="{FF2B5EF4-FFF2-40B4-BE49-F238E27FC236}">
                <a16:creationId xmlns:a16="http://schemas.microsoft.com/office/drawing/2014/main" id="{8AC9E298-1FBA-FF4F-5AB0-82113DE46F60}"/>
              </a:ext>
            </a:extLst>
          </p:cNvPr>
          <p:cNvSpPr/>
          <p:nvPr/>
        </p:nvSpPr>
        <p:spPr>
          <a:xfrm>
            <a:off x="7366000" y="534639"/>
            <a:ext cx="2172533" cy="47752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General Sans Semibold" pitchFamily="50" charset="0"/>
                <a:ea typeface="+mn-ea"/>
                <a:cs typeface="+mn-cs"/>
              </a:rPr>
              <a:t>Resultaten</a:t>
            </a:r>
            <a:br>
              <a:rPr kumimoji="0" lang="nl-NL" sz="2400" b="0" i="0" u="none" strike="noStrike" kern="1200" cap="none" spc="0" normalizeH="0" baseline="0" noProof="0" dirty="0">
                <a:ln>
                  <a:noFill/>
                </a:ln>
                <a:solidFill>
                  <a:prstClr val="black"/>
                </a:solidFill>
                <a:effectLst/>
                <a:uLnTx/>
                <a:uFillTx/>
                <a:latin typeface="General Sans Semibold" pitchFamily="50" charset="0"/>
                <a:ea typeface="+mn-ea"/>
                <a:cs typeface="+mn-cs"/>
              </a:rPr>
            </a:br>
            <a:r>
              <a:rPr kumimoji="0" lang="nl-NL" sz="2400" b="0" i="0" u="none" strike="noStrike" kern="1200" cap="none" spc="0" normalizeH="0" baseline="0" noProof="0" dirty="0">
                <a:ln>
                  <a:noFill/>
                </a:ln>
                <a:solidFill>
                  <a:prstClr val="black"/>
                </a:solidFill>
                <a:effectLst/>
                <a:uLnTx/>
                <a:uFillTx/>
                <a:latin typeface="General Sans Semibold" pitchFamily="50" charset="0"/>
                <a:ea typeface="+mn-ea"/>
                <a:cs typeface="+mn-cs"/>
              </a:rPr>
              <a:t>en credentials</a:t>
            </a: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nl-NL"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hthoek: afgeronde hoeken 6">
            <a:extLst>
              <a:ext uri="{FF2B5EF4-FFF2-40B4-BE49-F238E27FC236}">
                <a16:creationId xmlns:a16="http://schemas.microsoft.com/office/drawing/2014/main" id="{DC7952D5-1E8C-D069-9EEE-820455D16D37}"/>
              </a:ext>
            </a:extLst>
          </p:cNvPr>
          <p:cNvSpPr/>
          <p:nvPr/>
        </p:nvSpPr>
        <p:spPr>
          <a:xfrm>
            <a:off x="9690933" y="534639"/>
            <a:ext cx="2172533" cy="47752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err="1">
                <a:ln>
                  <a:noFill/>
                </a:ln>
                <a:solidFill>
                  <a:prstClr val="black"/>
                </a:solidFill>
                <a:effectLst/>
                <a:uLnTx/>
                <a:uFillTx/>
                <a:latin typeface="General Sans Semibold" pitchFamily="50" charset="0"/>
                <a:ea typeface="+mn-ea"/>
                <a:cs typeface="+mn-cs"/>
              </a:rPr>
              <a:t>Verreken-ingen</a:t>
            </a:r>
            <a:endParaRPr kumimoji="0" lang="nl-NL" sz="2400" b="0" i="0" u="none" strike="noStrike" kern="1200" cap="none" spc="0" normalizeH="0" baseline="0" noProof="0">
              <a:ln>
                <a:noFill/>
              </a:ln>
              <a:solidFill>
                <a:prstClr val="black"/>
              </a:solidFill>
              <a:effectLst/>
              <a:uLnTx/>
              <a:uFillTx/>
              <a:latin typeface="General Sans Semibold" pitchFamily="50" charset="0"/>
              <a:ea typeface="+mn-ea"/>
              <a:cs typeface="+mn-cs"/>
            </a:endParaRPr>
          </a:p>
        </p:txBody>
      </p:sp>
      <p:sp>
        <p:nvSpPr>
          <p:cNvPr id="8" name="Rechthoek: afgeronde hoeken 7">
            <a:extLst>
              <a:ext uri="{FF2B5EF4-FFF2-40B4-BE49-F238E27FC236}">
                <a16:creationId xmlns:a16="http://schemas.microsoft.com/office/drawing/2014/main" id="{48F969BB-6BC4-5724-E29E-3397C28301FA}"/>
              </a:ext>
            </a:extLst>
          </p:cNvPr>
          <p:cNvSpPr/>
          <p:nvPr/>
        </p:nvSpPr>
        <p:spPr>
          <a:xfrm>
            <a:off x="2716135" y="523753"/>
            <a:ext cx="2172533" cy="47752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General Sans Semibold"/>
              </a:rPr>
              <a:t>Ontsluiten</a:t>
            </a:r>
            <a:r>
              <a:rPr kumimoji="0" lang="nl-NL" sz="800" b="0" i="0" u="none" strike="noStrike" kern="1200" cap="none" spc="0" normalizeH="0" baseline="0" noProof="0" dirty="0">
                <a:ln>
                  <a:noFill/>
                </a:ln>
                <a:solidFill>
                  <a:prstClr val="black"/>
                </a:solidFill>
                <a:effectLst/>
                <a:uLnTx/>
                <a:uFillTx/>
                <a:latin typeface="General Sans Semibold"/>
              </a:rPr>
              <a:t> </a:t>
            </a:r>
            <a:r>
              <a:rPr lang="nl-NL" sz="2400" dirty="0" err="1">
                <a:solidFill>
                  <a:prstClr val="black"/>
                </a:solidFill>
                <a:latin typeface="General Sans Semibold"/>
              </a:rPr>
              <a:t>onderwijs-aanbod</a:t>
            </a:r>
            <a:endParaRPr lang="nl-NL" sz="2400" b="0" i="0" u="none" strike="noStrike" kern="1200" cap="none" spc="0" normalizeH="0" baseline="0" noProof="0" dirty="0" err="1">
              <a:ln>
                <a:noFill/>
              </a:ln>
              <a:solidFill>
                <a:prstClr val="black"/>
              </a:solidFill>
              <a:effectLst/>
              <a:uLnTx/>
              <a:uFillTx/>
              <a:latin typeface="General Sans Semibold" pitchFamily="50" charset="0"/>
            </a:endParaRPr>
          </a:p>
        </p:txBody>
      </p:sp>
      <p:sp>
        <p:nvSpPr>
          <p:cNvPr id="9" name="Freeform 2">
            <a:extLst>
              <a:ext uri="{FF2B5EF4-FFF2-40B4-BE49-F238E27FC236}">
                <a16:creationId xmlns:a16="http://schemas.microsoft.com/office/drawing/2014/main" id="{740BA86E-0DBA-512C-E809-A117DDC0BDA6}"/>
              </a:ext>
            </a:extLst>
          </p:cNvPr>
          <p:cNvSpPr/>
          <p:nvPr/>
        </p:nvSpPr>
        <p:spPr>
          <a:xfrm>
            <a:off x="887335" y="737839"/>
            <a:ext cx="1168400" cy="1121100"/>
          </a:xfrm>
          <a:custGeom>
            <a:avLst/>
            <a:gdLst/>
            <a:ahLst/>
            <a:cxnLst/>
            <a:rect l="l" t="t" r="r" b="b"/>
            <a:pathLst>
              <a:path w="2443650" h="2443650">
                <a:moveTo>
                  <a:pt x="0" y="0"/>
                </a:moveTo>
                <a:lnTo>
                  <a:pt x="2443650" y="0"/>
                </a:lnTo>
                <a:lnTo>
                  <a:pt x="2443650" y="2443650"/>
                </a:lnTo>
                <a:lnTo>
                  <a:pt x="0" y="24436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2">
            <a:extLst>
              <a:ext uri="{FF2B5EF4-FFF2-40B4-BE49-F238E27FC236}">
                <a16:creationId xmlns:a16="http://schemas.microsoft.com/office/drawing/2014/main" id="{4FB83264-60BA-373D-DD66-1A2B18996946}"/>
              </a:ext>
            </a:extLst>
          </p:cNvPr>
          <p:cNvSpPr/>
          <p:nvPr/>
        </p:nvSpPr>
        <p:spPr>
          <a:xfrm rot="5400000">
            <a:off x="3218201" y="726953"/>
            <a:ext cx="1168400" cy="1121100"/>
          </a:xfrm>
          <a:custGeom>
            <a:avLst/>
            <a:gdLst/>
            <a:ahLst/>
            <a:cxnLst/>
            <a:rect l="l" t="t" r="r" b="b"/>
            <a:pathLst>
              <a:path w="2443650" h="2443650">
                <a:moveTo>
                  <a:pt x="0" y="0"/>
                </a:moveTo>
                <a:lnTo>
                  <a:pt x="2443650" y="0"/>
                </a:lnTo>
                <a:lnTo>
                  <a:pt x="2443650" y="2443650"/>
                </a:lnTo>
                <a:lnTo>
                  <a:pt x="0" y="24436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2">
            <a:extLst>
              <a:ext uri="{FF2B5EF4-FFF2-40B4-BE49-F238E27FC236}">
                <a16:creationId xmlns:a16="http://schemas.microsoft.com/office/drawing/2014/main" id="{E4F452D1-0F78-B064-FDFE-113826D55FB4}"/>
              </a:ext>
            </a:extLst>
          </p:cNvPr>
          <p:cNvSpPr/>
          <p:nvPr/>
        </p:nvSpPr>
        <p:spPr>
          <a:xfrm rot="10800000">
            <a:off x="5511799" y="726953"/>
            <a:ext cx="1168400" cy="1121100"/>
          </a:xfrm>
          <a:custGeom>
            <a:avLst/>
            <a:gdLst/>
            <a:ahLst/>
            <a:cxnLst/>
            <a:rect l="l" t="t" r="r" b="b"/>
            <a:pathLst>
              <a:path w="2443650" h="2443650">
                <a:moveTo>
                  <a:pt x="0" y="0"/>
                </a:moveTo>
                <a:lnTo>
                  <a:pt x="2443650" y="0"/>
                </a:lnTo>
                <a:lnTo>
                  <a:pt x="2443650" y="2443650"/>
                </a:lnTo>
                <a:lnTo>
                  <a:pt x="0" y="24436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2">
            <a:extLst>
              <a:ext uri="{FF2B5EF4-FFF2-40B4-BE49-F238E27FC236}">
                <a16:creationId xmlns:a16="http://schemas.microsoft.com/office/drawing/2014/main" id="{95F6B974-DACB-E42D-3A30-446B60E83C8B}"/>
              </a:ext>
            </a:extLst>
          </p:cNvPr>
          <p:cNvSpPr/>
          <p:nvPr/>
        </p:nvSpPr>
        <p:spPr>
          <a:xfrm rot="16200000">
            <a:off x="7862133" y="726953"/>
            <a:ext cx="1168400" cy="1121100"/>
          </a:xfrm>
          <a:custGeom>
            <a:avLst/>
            <a:gdLst/>
            <a:ahLst/>
            <a:cxnLst/>
            <a:rect l="l" t="t" r="r" b="b"/>
            <a:pathLst>
              <a:path w="2443650" h="2443650">
                <a:moveTo>
                  <a:pt x="0" y="0"/>
                </a:moveTo>
                <a:lnTo>
                  <a:pt x="2443650" y="0"/>
                </a:lnTo>
                <a:lnTo>
                  <a:pt x="2443650" y="2443650"/>
                </a:lnTo>
                <a:lnTo>
                  <a:pt x="0" y="24436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2">
            <a:extLst>
              <a:ext uri="{FF2B5EF4-FFF2-40B4-BE49-F238E27FC236}">
                <a16:creationId xmlns:a16="http://schemas.microsoft.com/office/drawing/2014/main" id="{0AC01033-9AC3-3EE3-14D8-1E62D3E78D73}"/>
              </a:ext>
            </a:extLst>
          </p:cNvPr>
          <p:cNvSpPr/>
          <p:nvPr/>
        </p:nvSpPr>
        <p:spPr>
          <a:xfrm>
            <a:off x="10192999" y="737839"/>
            <a:ext cx="1168400" cy="1121100"/>
          </a:xfrm>
          <a:custGeom>
            <a:avLst/>
            <a:gdLst/>
            <a:ahLst/>
            <a:cxnLst/>
            <a:rect l="l" t="t" r="r" b="b"/>
            <a:pathLst>
              <a:path w="2443650" h="2443650">
                <a:moveTo>
                  <a:pt x="0" y="0"/>
                </a:moveTo>
                <a:lnTo>
                  <a:pt x="2443650" y="0"/>
                </a:lnTo>
                <a:lnTo>
                  <a:pt x="2443650" y="2443650"/>
                </a:lnTo>
                <a:lnTo>
                  <a:pt x="0" y="24436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Graphic 2">
            <a:extLst>
              <a:ext uri="{FF2B5EF4-FFF2-40B4-BE49-F238E27FC236}">
                <a16:creationId xmlns:a16="http://schemas.microsoft.com/office/drawing/2014/main" id="{F5F9C245-9E51-FED9-4DC3-455D150F46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548" y="3730220"/>
            <a:ext cx="1339842" cy="1339842"/>
          </a:xfrm>
          <a:prstGeom prst="rect">
            <a:avLst/>
          </a:prstGeom>
        </p:spPr>
      </p:pic>
      <p:sp>
        <p:nvSpPr>
          <p:cNvPr id="14" name="Freeform 3">
            <a:extLst>
              <a:ext uri="{FF2B5EF4-FFF2-40B4-BE49-F238E27FC236}">
                <a16:creationId xmlns:a16="http://schemas.microsoft.com/office/drawing/2014/main" id="{615CEB19-F866-D801-0679-FAD6FF61D295}"/>
              </a:ext>
            </a:extLst>
          </p:cNvPr>
          <p:cNvSpPr/>
          <p:nvPr/>
        </p:nvSpPr>
        <p:spPr>
          <a:xfrm>
            <a:off x="3298612" y="3853624"/>
            <a:ext cx="1007578" cy="1093033"/>
          </a:xfrm>
          <a:custGeom>
            <a:avLst/>
            <a:gdLst/>
            <a:ahLst/>
            <a:cxnLst/>
            <a:rect l="l" t="t" r="r" b="b"/>
            <a:pathLst>
              <a:path w="1665483" h="1806737">
                <a:moveTo>
                  <a:pt x="0" y="0"/>
                </a:moveTo>
                <a:lnTo>
                  <a:pt x="1665484" y="0"/>
                </a:lnTo>
                <a:lnTo>
                  <a:pt x="1665484" y="1806737"/>
                </a:lnTo>
                <a:lnTo>
                  <a:pt x="0" y="18067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2">
            <a:extLst>
              <a:ext uri="{FF2B5EF4-FFF2-40B4-BE49-F238E27FC236}">
                <a16:creationId xmlns:a16="http://schemas.microsoft.com/office/drawing/2014/main" id="{7446C38C-254F-C713-D115-59713757F14A}"/>
              </a:ext>
            </a:extLst>
          </p:cNvPr>
          <p:cNvSpPr/>
          <p:nvPr/>
        </p:nvSpPr>
        <p:spPr>
          <a:xfrm>
            <a:off x="5413043" y="3853624"/>
            <a:ext cx="1428582" cy="1204490"/>
          </a:xfrm>
          <a:custGeom>
            <a:avLst/>
            <a:gdLst/>
            <a:ahLst/>
            <a:cxnLst/>
            <a:rect l="l" t="t" r="r" b="b"/>
            <a:pathLst>
              <a:path w="2142875" h="1806737">
                <a:moveTo>
                  <a:pt x="0" y="0"/>
                </a:moveTo>
                <a:lnTo>
                  <a:pt x="2142874" y="0"/>
                </a:lnTo>
                <a:lnTo>
                  <a:pt x="2142874" y="1806737"/>
                </a:lnTo>
                <a:lnTo>
                  <a:pt x="0" y="1806737"/>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3">
            <a:extLst>
              <a:ext uri="{FF2B5EF4-FFF2-40B4-BE49-F238E27FC236}">
                <a16:creationId xmlns:a16="http://schemas.microsoft.com/office/drawing/2014/main" id="{4CCAF8B7-0537-3957-9C39-3924B1C10366}"/>
              </a:ext>
            </a:extLst>
          </p:cNvPr>
          <p:cNvSpPr/>
          <p:nvPr/>
        </p:nvSpPr>
        <p:spPr>
          <a:xfrm>
            <a:off x="7951248" y="3790125"/>
            <a:ext cx="990169" cy="1220030"/>
          </a:xfrm>
          <a:custGeom>
            <a:avLst/>
            <a:gdLst/>
            <a:ahLst/>
            <a:cxnLst/>
            <a:rect l="l" t="t" r="r" b="b"/>
            <a:pathLst>
              <a:path w="1485254" h="1830045">
                <a:moveTo>
                  <a:pt x="0" y="0"/>
                </a:moveTo>
                <a:lnTo>
                  <a:pt x="1485254" y="0"/>
                </a:lnTo>
                <a:lnTo>
                  <a:pt x="1485254" y="1830045"/>
                </a:lnTo>
                <a:lnTo>
                  <a:pt x="0" y="1830045"/>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Afbeelding 16">
            <a:extLst>
              <a:ext uri="{FF2B5EF4-FFF2-40B4-BE49-F238E27FC236}">
                <a16:creationId xmlns:a16="http://schemas.microsoft.com/office/drawing/2014/main" id="{6BCDEB70-E318-1C16-CEE6-1349061D0256}"/>
              </a:ext>
            </a:extLst>
          </p:cNvPr>
          <p:cNvPicPr>
            <a:picLocks noChangeAspect="1"/>
          </p:cNvPicPr>
          <p:nvPr/>
        </p:nvPicPr>
        <p:blipFill>
          <a:blip r:embed="rId10"/>
          <a:stretch>
            <a:fillRect/>
          </a:stretch>
        </p:blipFill>
        <p:spPr>
          <a:xfrm>
            <a:off x="10155605" y="3775808"/>
            <a:ext cx="1243187" cy="1248663"/>
          </a:xfrm>
          <a:prstGeom prst="rect">
            <a:avLst/>
          </a:prstGeom>
        </p:spPr>
      </p:pic>
      <p:sp>
        <p:nvSpPr>
          <p:cNvPr id="18" name="Rechthoek: afgeronde hoeken 3">
            <a:extLst>
              <a:ext uri="{FF2B5EF4-FFF2-40B4-BE49-F238E27FC236}">
                <a16:creationId xmlns:a16="http://schemas.microsoft.com/office/drawing/2014/main" id="{07D07B96-42B7-31DE-DF4E-7796F07440B9}"/>
              </a:ext>
            </a:extLst>
          </p:cNvPr>
          <p:cNvSpPr/>
          <p:nvPr/>
        </p:nvSpPr>
        <p:spPr>
          <a:xfrm>
            <a:off x="392111" y="5494418"/>
            <a:ext cx="11471355" cy="79549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General Sans Semibold" pitchFamily="50" charset="0"/>
                <a:ea typeface="+mn-ea"/>
                <a:cs typeface="+mn-cs"/>
              </a:rPr>
              <a:t>Sectoropgave en werkplaats</a:t>
            </a:r>
          </a:p>
        </p:txBody>
      </p:sp>
      <p:sp>
        <p:nvSpPr>
          <p:cNvPr id="19" name="Freeform 2">
            <a:extLst>
              <a:ext uri="{FF2B5EF4-FFF2-40B4-BE49-F238E27FC236}">
                <a16:creationId xmlns:a16="http://schemas.microsoft.com/office/drawing/2014/main" id="{DF45A004-F27F-7BDB-FDB8-5DC24841728E}"/>
              </a:ext>
            </a:extLst>
          </p:cNvPr>
          <p:cNvSpPr/>
          <p:nvPr/>
        </p:nvSpPr>
        <p:spPr>
          <a:xfrm>
            <a:off x="1195852" y="5706790"/>
            <a:ext cx="466805" cy="447907"/>
          </a:xfrm>
          <a:custGeom>
            <a:avLst/>
            <a:gdLst/>
            <a:ahLst/>
            <a:cxnLst/>
            <a:rect l="l" t="t" r="r" b="b"/>
            <a:pathLst>
              <a:path w="2443650" h="2443650">
                <a:moveTo>
                  <a:pt x="0" y="0"/>
                </a:moveTo>
                <a:lnTo>
                  <a:pt x="2443650" y="0"/>
                </a:lnTo>
                <a:lnTo>
                  <a:pt x="2443650" y="2443650"/>
                </a:lnTo>
                <a:lnTo>
                  <a:pt x="0" y="24436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
            <a:extLst>
              <a:ext uri="{FF2B5EF4-FFF2-40B4-BE49-F238E27FC236}">
                <a16:creationId xmlns:a16="http://schemas.microsoft.com/office/drawing/2014/main" id="{22AB7206-B131-548C-F385-0DF4D7C935A8}"/>
              </a:ext>
            </a:extLst>
          </p:cNvPr>
          <p:cNvSpPr/>
          <p:nvPr/>
        </p:nvSpPr>
        <p:spPr>
          <a:xfrm rot="5400000">
            <a:off x="3239837" y="5681703"/>
            <a:ext cx="466805" cy="447907"/>
          </a:xfrm>
          <a:custGeom>
            <a:avLst/>
            <a:gdLst/>
            <a:ahLst/>
            <a:cxnLst/>
            <a:rect l="l" t="t" r="r" b="b"/>
            <a:pathLst>
              <a:path w="2443650" h="2443650">
                <a:moveTo>
                  <a:pt x="0" y="0"/>
                </a:moveTo>
                <a:lnTo>
                  <a:pt x="2443650" y="0"/>
                </a:lnTo>
                <a:lnTo>
                  <a:pt x="2443650" y="2443650"/>
                </a:lnTo>
                <a:lnTo>
                  <a:pt x="0" y="24436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
            <a:extLst>
              <a:ext uri="{FF2B5EF4-FFF2-40B4-BE49-F238E27FC236}">
                <a16:creationId xmlns:a16="http://schemas.microsoft.com/office/drawing/2014/main" id="{0EBDFA2C-A7E5-10B8-0E2E-D4E860E6B9E8}"/>
              </a:ext>
            </a:extLst>
          </p:cNvPr>
          <p:cNvSpPr/>
          <p:nvPr/>
        </p:nvSpPr>
        <p:spPr>
          <a:xfrm rot="16200000">
            <a:off x="8653201" y="5681703"/>
            <a:ext cx="466805" cy="447907"/>
          </a:xfrm>
          <a:custGeom>
            <a:avLst/>
            <a:gdLst/>
            <a:ahLst/>
            <a:cxnLst/>
            <a:rect l="l" t="t" r="r" b="b"/>
            <a:pathLst>
              <a:path w="2443650" h="2443650">
                <a:moveTo>
                  <a:pt x="0" y="0"/>
                </a:moveTo>
                <a:lnTo>
                  <a:pt x="2443650" y="0"/>
                </a:lnTo>
                <a:lnTo>
                  <a:pt x="2443650" y="2443650"/>
                </a:lnTo>
                <a:lnTo>
                  <a:pt x="0" y="24436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
            <a:extLst>
              <a:ext uri="{FF2B5EF4-FFF2-40B4-BE49-F238E27FC236}">
                <a16:creationId xmlns:a16="http://schemas.microsoft.com/office/drawing/2014/main" id="{D80F8DD4-325C-9A3E-506D-5E3901DF7ECC}"/>
              </a:ext>
            </a:extLst>
          </p:cNvPr>
          <p:cNvSpPr/>
          <p:nvPr/>
        </p:nvSpPr>
        <p:spPr>
          <a:xfrm>
            <a:off x="10501516" y="5706790"/>
            <a:ext cx="466805" cy="447907"/>
          </a:xfrm>
          <a:custGeom>
            <a:avLst/>
            <a:gdLst/>
            <a:ahLst/>
            <a:cxnLst/>
            <a:rect l="l" t="t" r="r" b="b"/>
            <a:pathLst>
              <a:path w="2443650" h="2443650">
                <a:moveTo>
                  <a:pt x="0" y="0"/>
                </a:moveTo>
                <a:lnTo>
                  <a:pt x="2443650" y="0"/>
                </a:lnTo>
                <a:lnTo>
                  <a:pt x="2443650" y="2443650"/>
                </a:lnTo>
                <a:lnTo>
                  <a:pt x="0" y="24436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nl-NL"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Oval 5">
            <a:extLst>
              <a:ext uri="{FF2B5EF4-FFF2-40B4-BE49-F238E27FC236}">
                <a16:creationId xmlns:a16="http://schemas.microsoft.com/office/drawing/2014/main" id="{12EBDBB9-2B49-AB28-7157-E89B8AC59F52}"/>
              </a:ext>
            </a:extLst>
          </p:cNvPr>
          <p:cNvSpPr/>
          <p:nvPr/>
        </p:nvSpPr>
        <p:spPr>
          <a:xfrm>
            <a:off x="2736939" y="2144420"/>
            <a:ext cx="2052421" cy="145992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FA160E1-7B1E-87BB-9534-9AE6A4847101}"/>
              </a:ext>
            </a:extLst>
          </p:cNvPr>
          <p:cNvSpPr/>
          <p:nvPr/>
        </p:nvSpPr>
        <p:spPr>
          <a:xfrm>
            <a:off x="2795409" y="4725872"/>
            <a:ext cx="589167" cy="58916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37B0041-81F3-7468-808F-F7CA9CB4DF0A}"/>
              </a:ext>
            </a:extLst>
          </p:cNvPr>
          <p:cNvSpPr txBox="1"/>
          <p:nvPr/>
        </p:nvSpPr>
        <p:spPr>
          <a:xfrm>
            <a:off x="2813817" y="4858763"/>
            <a:ext cx="5665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err="1">
                <a:ea typeface="Calibri"/>
                <a:cs typeface="Calibri"/>
              </a:rPr>
              <a:t>OKx</a:t>
            </a:r>
            <a:endParaRPr lang="en-US" sz="1400" b="1">
              <a:ea typeface="Calibri"/>
              <a:cs typeface="Calibri"/>
            </a:endParaRPr>
          </a:p>
        </p:txBody>
      </p:sp>
    </p:spTree>
    <p:extLst>
      <p:ext uri="{BB962C8B-B14F-4D97-AF65-F5344CB8AC3E}">
        <p14:creationId xmlns:p14="http://schemas.microsoft.com/office/powerpoint/2010/main" val="1815365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E75BC"/>
        </a:solidFill>
        <a:effectLst/>
      </p:bgPr>
    </p:bg>
    <p:spTree>
      <p:nvGrpSpPr>
        <p:cNvPr id="1" name="">
          <a:extLst>
            <a:ext uri="{FF2B5EF4-FFF2-40B4-BE49-F238E27FC236}">
              <a16:creationId xmlns:a16="http://schemas.microsoft.com/office/drawing/2014/main" id="{F7F5EA56-4187-CC98-772B-22458CB95E8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9390600-917D-3B54-E659-04A35B6AD06E}"/>
              </a:ext>
            </a:extLst>
          </p:cNvPr>
          <p:cNvSpPr txBox="1"/>
          <p:nvPr/>
        </p:nvSpPr>
        <p:spPr>
          <a:xfrm>
            <a:off x="685800" y="806450"/>
            <a:ext cx="11079014" cy="3087255"/>
          </a:xfrm>
          <a:prstGeom prst="rect">
            <a:avLst/>
          </a:prstGeom>
        </p:spPr>
        <p:txBody>
          <a:bodyPr lIns="0" tIns="0" rIns="0" bIns="0" rtlCol="0" anchor="t">
            <a:spAutoFit/>
          </a:bodyPr>
          <a:lstStyle/>
          <a:p>
            <a:pPr defTabSz="609630">
              <a:lnSpc>
                <a:spcPts val="12652"/>
              </a:lnSpc>
            </a:pPr>
            <a:r>
              <a:rPr lang="nl-NL" sz="7200" dirty="0">
                <a:solidFill>
                  <a:srgbClr val="FFFFFF"/>
                </a:solidFill>
                <a:latin typeface="General Sans Semibold"/>
                <a:sym typeface="General Sans 1 Semi-Bold"/>
              </a:rPr>
              <a:t>MORA/HORA</a:t>
            </a:r>
            <a:r>
              <a:rPr lang="nl-NL" sz="7200" noProof="0" dirty="0">
                <a:solidFill>
                  <a:srgbClr val="FFFFFF"/>
                </a:solidFill>
                <a:latin typeface="General Sans Semibold"/>
                <a:sym typeface="General Sans 1 Semi-Bold"/>
              </a:rPr>
              <a:t> als vertrekpunt</a:t>
            </a:r>
            <a:endParaRPr lang="nl-NL" sz="7200" noProof="0" dirty="0">
              <a:solidFill>
                <a:srgbClr val="FFFFFF"/>
              </a:solidFill>
            </a:endParaRPr>
          </a:p>
        </p:txBody>
      </p:sp>
      <p:sp>
        <p:nvSpPr>
          <p:cNvPr id="3" name="TextBox 3">
            <a:extLst>
              <a:ext uri="{FF2B5EF4-FFF2-40B4-BE49-F238E27FC236}">
                <a16:creationId xmlns:a16="http://schemas.microsoft.com/office/drawing/2014/main" id="{0D877115-EFE0-11E2-4036-400E3BDFC733}"/>
              </a:ext>
            </a:extLst>
          </p:cNvPr>
          <p:cNvSpPr txBox="1"/>
          <p:nvPr/>
        </p:nvSpPr>
        <p:spPr>
          <a:xfrm>
            <a:off x="932911" y="4401432"/>
            <a:ext cx="9681966" cy="436017"/>
          </a:xfrm>
          <a:prstGeom prst="rect">
            <a:avLst/>
          </a:prstGeom>
        </p:spPr>
        <p:txBody>
          <a:bodyPr lIns="0" tIns="0" rIns="0" bIns="0" rtlCol="0" anchor="t">
            <a:spAutoFit/>
          </a:bodyPr>
          <a:lstStyle/>
          <a:p>
            <a:pPr algn="just" defTabSz="609630">
              <a:lnSpc>
                <a:spcPts val="3360"/>
              </a:lnSpc>
            </a:pPr>
            <a:r>
              <a:rPr lang="nl-NL" sz="3200" noProof="0" dirty="0">
                <a:solidFill>
                  <a:srgbClr val="FFFFFF"/>
                </a:solidFill>
                <a:latin typeface="Cooper Lt BT"/>
                <a:cs typeface="Cooper Light BT"/>
                <a:sym typeface="Cooper Lt BT Light"/>
              </a:rPr>
              <a:t>Leren zonder drempels</a:t>
            </a:r>
            <a:endParaRPr lang="nl-NL" sz="3200" noProof="0" dirty="0">
              <a:solidFill>
                <a:srgbClr val="FFFFFF"/>
              </a:solidFill>
              <a:latin typeface="Cooper Lt BT"/>
              <a:ea typeface="Cooper Light BT"/>
              <a:cs typeface="Cooper Light BT"/>
            </a:endParaRPr>
          </a:p>
        </p:txBody>
      </p:sp>
    </p:spTree>
    <p:extLst>
      <p:ext uri="{BB962C8B-B14F-4D97-AF65-F5344CB8AC3E}">
        <p14:creationId xmlns:p14="http://schemas.microsoft.com/office/powerpoint/2010/main" val="1623337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BF7D8-9A62-88EF-78BF-E32E22956B69}"/>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3AEC459-9D5B-8E2A-8C38-3CB37B9E70BD}"/>
              </a:ext>
            </a:extLst>
          </p:cNvPr>
          <p:cNvSpPr>
            <a:spLocks noGrp="1"/>
          </p:cNvSpPr>
          <p:nvPr>
            <p:ph type="sldNum" sz="quarter" idx="12"/>
          </p:nvPr>
        </p:nvSpPr>
        <p:spPr/>
        <p:txBody>
          <a:bodyPr/>
          <a:lstStyle/>
          <a:p>
            <a:fld id="{D1D5D013-E1B6-7A41-9F62-C7B49A54E7EF}" type="slidenum">
              <a:rPr lang="nl-NL" noProof="0" smtClean="0"/>
              <a:t>12</a:t>
            </a:fld>
            <a:endParaRPr lang="nl-NL" noProof="0"/>
          </a:p>
        </p:txBody>
      </p:sp>
      <p:pic>
        <p:nvPicPr>
          <p:cNvPr id="7" name="Afbeelding 6">
            <a:extLst>
              <a:ext uri="{FF2B5EF4-FFF2-40B4-BE49-F238E27FC236}">
                <a16:creationId xmlns:a16="http://schemas.microsoft.com/office/drawing/2014/main" id="{3D1E1759-9391-0085-78B5-22EA947A513E}"/>
              </a:ext>
            </a:extLst>
          </p:cNvPr>
          <p:cNvPicPr>
            <a:picLocks noChangeAspect="1"/>
          </p:cNvPicPr>
          <p:nvPr/>
        </p:nvPicPr>
        <p:blipFill>
          <a:blip r:embed="rId3"/>
          <a:stretch>
            <a:fillRect/>
          </a:stretch>
        </p:blipFill>
        <p:spPr>
          <a:xfrm>
            <a:off x="536004" y="867506"/>
            <a:ext cx="11655996" cy="5999486"/>
          </a:xfrm>
          <a:prstGeom prst="rect">
            <a:avLst/>
          </a:prstGeom>
        </p:spPr>
      </p:pic>
      <p:sp>
        <p:nvSpPr>
          <p:cNvPr id="8" name="Ovaal 7">
            <a:extLst>
              <a:ext uri="{FF2B5EF4-FFF2-40B4-BE49-F238E27FC236}">
                <a16:creationId xmlns:a16="http://schemas.microsoft.com/office/drawing/2014/main" id="{633687BA-D4F5-6874-2617-2CD5BE46AC0F}"/>
              </a:ext>
            </a:extLst>
          </p:cNvPr>
          <p:cNvSpPr/>
          <p:nvPr/>
        </p:nvSpPr>
        <p:spPr>
          <a:xfrm>
            <a:off x="2970650" y="3308148"/>
            <a:ext cx="1367636" cy="559101"/>
          </a:xfrm>
          <a:prstGeom prst="ellipse">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a:p>
        </p:txBody>
      </p:sp>
      <p:pic>
        <p:nvPicPr>
          <p:cNvPr id="9" name="Afbeelding 8">
            <a:extLst>
              <a:ext uri="{FF2B5EF4-FFF2-40B4-BE49-F238E27FC236}">
                <a16:creationId xmlns:a16="http://schemas.microsoft.com/office/drawing/2014/main" id="{DFAF7588-D627-D841-B44B-CE3423B25CB2}"/>
              </a:ext>
            </a:extLst>
          </p:cNvPr>
          <p:cNvPicPr>
            <a:picLocks noChangeAspect="1"/>
          </p:cNvPicPr>
          <p:nvPr/>
        </p:nvPicPr>
        <p:blipFill>
          <a:blip r:embed="rId4"/>
          <a:stretch>
            <a:fillRect/>
          </a:stretch>
        </p:blipFill>
        <p:spPr>
          <a:xfrm>
            <a:off x="2800639" y="2465473"/>
            <a:ext cx="1401949" cy="644607"/>
          </a:xfrm>
          <a:prstGeom prst="rect">
            <a:avLst/>
          </a:prstGeom>
        </p:spPr>
      </p:pic>
      <p:pic>
        <p:nvPicPr>
          <p:cNvPr id="10" name="Afbeelding 9">
            <a:extLst>
              <a:ext uri="{FF2B5EF4-FFF2-40B4-BE49-F238E27FC236}">
                <a16:creationId xmlns:a16="http://schemas.microsoft.com/office/drawing/2014/main" id="{755FB820-2494-FDAE-932A-D42DC7016345}"/>
              </a:ext>
            </a:extLst>
          </p:cNvPr>
          <p:cNvPicPr>
            <a:picLocks noChangeAspect="1"/>
          </p:cNvPicPr>
          <p:nvPr/>
        </p:nvPicPr>
        <p:blipFill>
          <a:blip r:embed="rId5"/>
          <a:stretch>
            <a:fillRect/>
          </a:stretch>
        </p:blipFill>
        <p:spPr>
          <a:xfrm>
            <a:off x="2800639" y="4774316"/>
            <a:ext cx="1705531" cy="585267"/>
          </a:xfrm>
          <a:prstGeom prst="rect">
            <a:avLst/>
          </a:prstGeom>
        </p:spPr>
      </p:pic>
      <p:sp>
        <p:nvSpPr>
          <p:cNvPr id="6" name="TextBox 3">
            <a:extLst>
              <a:ext uri="{FF2B5EF4-FFF2-40B4-BE49-F238E27FC236}">
                <a16:creationId xmlns:a16="http://schemas.microsoft.com/office/drawing/2014/main" id="{A1FE06BB-65A6-3636-26E8-57DC16F53461}"/>
              </a:ext>
            </a:extLst>
          </p:cNvPr>
          <p:cNvSpPr txBox="1"/>
          <p:nvPr/>
        </p:nvSpPr>
        <p:spPr>
          <a:xfrm>
            <a:off x="672268" y="215437"/>
            <a:ext cx="10847463" cy="7584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6347"/>
              </a:lnSpc>
              <a:spcBef>
                <a:spcPts val="0"/>
              </a:spcBef>
              <a:spcAft>
                <a:spcPts val="0"/>
              </a:spcAft>
              <a:buClrTx/>
              <a:buSzTx/>
              <a:buFontTx/>
              <a:buNone/>
              <a:tabLst/>
              <a:defRPr/>
            </a:pPr>
            <a:r>
              <a:rPr kumimoji="0" lang="nl-NL" sz="4500" b="0" i="0" u="none" strike="noStrike" kern="1200" cap="none" spc="0" normalizeH="0" baseline="0" noProof="0" dirty="0">
                <a:ln>
                  <a:noFill/>
                </a:ln>
                <a:effectLst/>
                <a:uLnTx/>
                <a:uFillTx/>
                <a:latin typeface="General Sans Semibold"/>
                <a:ea typeface="+mn-ea"/>
                <a:cs typeface="+mn-cs"/>
                <a:sym typeface="General Sans 1 Semi-Bold"/>
              </a:rPr>
              <a:t>MORA referentie-architectuur (</a:t>
            </a:r>
            <a:r>
              <a:rPr lang="nl-NL" sz="4500" dirty="0" err="1">
                <a:latin typeface="General Sans Semibold"/>
                <a:sym typeface="General Sans 1 Semi-Bold"/>
              </a:rPr>
              <a:t>OKx</a:t>
            </a:r>
            <a:r>
              <a:rPr kumimoji="0" lang="nl-NL" sz="4500" b="0" i="0" u="none" strike="noStrike" kern="1200" cap="none" spc="0" normalizeH="0" baseline="0" noProof="0" dirty="0">
                <a:ln>
                  <a:noFill/>
                </a:ln>
                <a:effectLst/>
                <a:uLnTx/>
                <a:uFillTx/>
                <a:latin typeface="General Sans Semibold"/>
                <a:ea typeface="+mn-ea"/>
                <a:cs typeface="+mn-cs"/>
                <a:sym typeface="General Sans 1 Semi-Bold"/>
              </a:rPr>
              <a:t>)</a:t>
            </a:r>
            <a:endParaRPr kumimoji="0" lang="nl-NL" sz="4500" b="0" i="0" u="none" strike="noStrike" kern="1200" cap="none" spc="0" normalizeH="0" baseline="0" noProof="0" dirty="0">
              <a:ln>
                <a:noFill/>
              </a:ln>
              <a:effectLst/>
              <a:uLnTx/>
              <a:uFillTx/>
              <a:latin typeface="General Sans Semibold"/>
              <a:ea typeface="+mn-ea"/>
              <a:cs typeface="+mn-cs"/>
            </a:endParaRPr>
          </a:p>
        </p:txBody>
      </p:sp>
    </p:spTree>
    <p:extLst>
      <p:ext uri="{BB962C8B-B14F-4D97-AF65-F5344CB8AC3E}">
        <p14:creationId xmlns:p14="http://schemas.microsoft.com/office/powerpoint/2010/main" val="852437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03A64F9-BE06-323F-767D-2A7E7A8E45F2}"/>
              </a:ext>
            </a:extLst>
          </p:cNvPr>
          <p:cNvSpPr>
            <a:spLocks noGrp="1"/>
          </p:cNvSpPr>
          <p:nvPr>
            <p:ph type="sldNum" sz="quarter" idx="10"/>
          </p:nvPr>
        </p:nvSpPr>
        <p:spPr/>
        <p:txBody>
          <a:bodyPr/>
          <a:lstStyle/>
          <a:p>
            <a:fld id="{51C5D536-50B7-4CE6-B44E-3B56F0A7BD1A}" type="slidenum">
              <a:rPr lang="nl-NL" smtClean="0"/>
              <a:pPr/>
              <a:t>13</a:t>
            </a:fld>
            <a:endParaRPr lang="nl-NL"/>
          </a:p>
        </p:txBody>
      </p:sp>
      <p:sp>
        <p:nvSpPr>
          <p:cNvPr id="3" name="Tekstvak 2">
            <a:extLst>
              <a:ext uri="{FF2B5EF4-FFF2-40B4-BE49-F238E27FC236}">
                <a16:creationId xmlns:a16="http://schemas.microsoft.com/office/drawing/2014/main" id="{E80BF795-042A-F5D0-06F0-20F3FAF5ABE3}"/>
              </a:ext>
            </a:extLst>
          </p:cNvPr>
          <p:cNvSpPr txBox="1"/>
          <p:nvPr/>
        </p:nvSpPr>
        <p:spPr>
          <a:xfrm>
            <a:off x="1155032" y="302416"/>
            <a:ext cx="9240252" cy="461665"/>
          </a:xfrm>
          <a:prstGeom prst="rect">
            <a:avLst/>
          </a:prstGeom>
          <a:noFill/>
        </p:spPr>
        <p:txBody>
          <a:bodyPr wrap="square" rtlCol="0">
            <a:spAutoFit/>
          </a:bodyPr>
          <a:lstStyle/>
          <a:p>
            <a:pPr algn="l"/>
            <a:r>
              <a:rPr lang="nl-NL" sz="2400" b="1" dirty="0">
                <a:solidFill>
                  <a:schemeClr val="accent1"/>
                </a:solidFill>
              </a:rPr>
              <a:t>MORA </a:t>
            </a:r>
            <a:r>
              <a:rPr lang="nl-NL" sz="2400" b="1" dirty="0" err="1">
                <a:solidFill>
                  <a:schemeClr val="accent1"/>
                </a:solidFill>
              </a:rPr>
              <a:t>flows</a:t>
            </a:r>
            <a:r>
              <a:rPr lang="nl-NL" sz="2400" b="1" dirty="0">
                <a:solidFill>
                  <a:schemeClr val="accent1"/>
                </a:solidFill>
              </a:rPr>
              <a:t> betreffende ‘</a:t>
            </a:r>
            <a:r>
              <a:rPr lang="nl-NL" sz="2400" b="1" u="sng" dirty="0">
                <a:solidFill>
                  <a:schemeClr val="accent1"/>
                </a:solidFill>
              </a:rPr>
              <a:t>OKx</a:t>
            </a:r>
            <a:r>
              <a:rPr lang="nl-NL" sz="2400" b="1" dirty="0">
                <a:solidFill>
                  <a:schemeClr val="accent1"/>
                </a:solidFill>
              </a:rPr>
              <a:t>-functionele gebieden’</a:t>
            </a:r>
          </a:p>
        </p:txBody>
      </p:sp>
      <p:pic>
        <p:nvPicPr>
          <p:cNvPr id="6" name="Afbeelding 5" descr="Afbeelding met tekst, diagram, schermopname, Parallel&#10;&#10;Door AI gegenereerde inhoud is mogelijk onjuist.">
            <a:extLst>
              <a:ext uri="{FF2B5EF4-FFF2-40B4-BE49-F238E27FC236}">
                <a16:creationId xmlns:a16="http://schemas.microsoft.com/office/drawing/2014/main" id="{A26B07BE-4F71-A32F-ED05-A84364D39CE3}"/>
              </a:ext>
            </a:extLst>
          </p:cNvPr>
          <p:cNvPicPr>
            <a:picLocks noChangeAspect="1"/>
          </p:cNvPicPr>
          <p:nvPr/>
        </p:nvPicPr>
        <p:blipFill>
          <a:blip r:embed="rId2"/>
          <a:stretch>
            <a:fillRect/>
          </a:stretch>
        </p:blipFill>
        <p:spPr>
          <a:xfrm>
            <a:off x="1455821" y="998621"/>
            <a:ext cx="8692816" cy="5478804"/>
          </a:xfrm>
          <a:prstGeom prst="rect">
            <a:avLst/>
          </a:prstGeom>
        </p:spPr>
      </p:pic>
    </p:spTree>
    <p:extLst>
      <p:ext uri="{BB962C8B-B14F-4D97-AF65-F5344CB8AC3E}">
        <p14:creationId xmlns:p14="http://schemas.microsoft.com/office/powerpoint/2010/main" val="1175849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E75BC"/>
        </a:solidFill>
        <a:effectLst/>
      </p:bgPr>
    </p:bg>
    <p:spTree>
      <p:nvGrpSpPr>
        <p:cNvPr id="1" name="">
          <a:extLst>
            <a:ext uri="{FF2B5EF4-FFF2-40B4-BE49-F238E27FC236}">
              <a16:creationId xmlns:a16="http://schemas.microsoft.com/office/drawing/2014/main" id="{68D62966-0E48-16E1-D74D-FFF43A335A1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61832BEA-D2D4-4A0A-CBC7-12A276B4BC01}"/>
              </a:ext>
            </a:extLst>
          </p:cNvPr>
          <p:cNvSpPr txBox="1"/>
          <p:nvPr/>
        </p:nvSpPr>
        <p:spPr>
          <a:xfrm>
            <a:off x="685800" y="806450"/>
            <a:ext cx="11079014" cy="3266728"/>
          </a:xfrm>
          <a:prstGeom prst="rect">
            <a:avLst/>
          </a:prstGeom>
        </p:spPr>
        <p:txBody>
          <a:bodyPr lIns="0" tIns="0" rIns="0" bIns="0" rtlCol="0" anchor="t">
            <a:spAutoFit/>
          </a:bodyPr>
          <a:lstStyle/>
          <a:p>
            <a:pPr marL="0" marR="0" lvl="0" indent="0" algn="l" defTabSz="609630" rtl="0" eaLnBrk="1" fontAlgn="auto" latinLnBrk="0" hangingPunct="1">
              <a:lnSpc>
                <a:spcPts val="12652"/>
              </a:lnSpc>
              <a:spcBef>
                <a:spcPts val="0"/>
              </a:spcBef>
              <a:spcAft>
                <a:spcPts val="0"/>
              </a:spcAft>
              <a:buClrTx/>
              <a:buSzTx/>
              <a:buFontTx/>
              <a:buNone/>
              <a:tabLst/>
              <a:defRPr/>
            </a:pPr>
            <a:r>
              <a:rPr kumimoji="0" lang="nl-NL" sz="12650" b="0" i="0" u="none" strike="noStrike" kern="1200" cap="none" spc="0" normalizeH="0" baseline="0" noProof="0">
                <a:ln>
                  <a:noFill/>
                </a:ln>
                <a:solidFill>
                  <a:srgbClr val="FFFFFF"/>
                </a:solidFill>
                <a:effectLst/>
                <a:uLnTx/>
                <a:uFillTx/>
                <a:latin typeface="General Sans Semibold"/>
                <a:ea typeface="+mn-ea"/>
                <a:cs typeface="+mn-cs"/>
                <a:sym typeface="General Sans 1 Semi-Bold"/>
              </a:rPr>
              <a:t>Doelgebied </a:t>
            </a:r>
            <a:r>
              <a:rPr kumimoji="0" lang="nl-NL" sz="12650" b="0" i="0" u="none" strike="noStrike" kern="1200" cap="none" spc="0" normalizeH="0" baseline="0" noProof="0" err="1">
                <a:ln>
                  <a:noFill/>
                </a:ln>
                <a:solidFill>
                  <a:srgbClr val="FFFFFF"/>
                </a:solidFill>
                <a:effectLst/>
                <a:uLnTx/>
                <a:uFillTx/>
                <a:latin typeface="General Sans Semibold"/>
                <a:ea typeface="+mn-ea"/>
                <a:cs typeface="+mn-cs"/>
                <a:sym typeface="General Sans 1 Semi-Bold"/>
              </a:rPr>
              <a:t>OKx</a:t>
            </a:r>
            <a:endParaRPr kumimoji="0" lang="nl-NL"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TextBox 3">
            <a:extLst>
              <a:ext uri="{FF2B5EF4-FFF2-40B4-BE49-F238E27FC236}">
                <a16:creationId xmlns:a16="http://schemas.microsoft.com/office/drawing/2014/main" id="{3356130E-F145-2C1B-1B25-47914F38041A}"/>
              </a:ext>
            </a:extLst>
          </p:cNvPr>
          <p:cNvSpPr txBox="1"/>
          <p:nvPr/>
        </p:nvSpPr>
        <p:spPr>
          <a:xfrm>
            <a:off x="879437" y="3873379"/>
            <a:ext cx="9681966" cy="399597"/>
          </a:xfrm>
          <a:prstGeom prst="rect">
            <a:avLst/>
          </a:prstGeom>
        </p:spPr>
        <p:txBody>
          <a:bodyPr lIns="0" tIns="0" rIns="0" bIns="0" rtlCol="0" anchor="t">
            <a:spAutoFit/>
          </a:bodyPr>
          <a:lstStyle/>
          <a:p>
            <a:pPr marL="0" marR="0" lvl="0" indent="0" algn="just" defTabSz="609630" rtl="0" eaLnBrk="1" fontAlgn="auto" latinLnBrk="0" hangingPunct="1">
              <a:lnSpc>
                <a:spcPts val="3360"/>
              </a:lnSpc>
              <a:spcBef>
                <a:spcPts val="0"/>
              </a:spcBef>
              <a:spcAft>
                <a:spcPts val="0"/>
              </a:spcAft>
              <a:buClrTx/>
              <a:buSzTx/>
              <a:buFontTx/>
              <a:buNone/>
              <a:tabLst/>
              <a:defRPr/>
            </a:pPr>
            <a:r>
              <a:rPr kumimoji="0" lang="nl-NL" sz="2400" b="0" i="0" u="none" strike="noStrike" kern="1200" cap="none" spc="0" normalizeH="0" baseline="0" noProof="0">
                <a:ln>
                  <a:noFill/>
                </a:ln>
                <a:solidFill>
                  <a:srgbClr val="FFFFFF"/>
                </a:solidFill>
                <a:effectLst/>
                <a:uLnTx/>
                <a:uFillTx/>
                <a:latin typeface="Cooper Lt BT"/>
                <a:ea typeface="+mn-ea"/>
                <a:cs typeface="Cooper Light BT"/>
                <a:sym typeface="Cooper Lt BT Light"/>
              </a:rPr>
              <a:t>Leren zonder drempels</a:t>
            </a:r>
            <a:endParaRPr kumimoji="0" lang="nl-NL" sz="2400" b="0" i="0" u="none" strike="noStrike" kern="1200" cap="none" spc="0" normalizeH="0" baseline="0" noProof="0">
              <a:ln>
                <a:noFill/>
              </a:ln>
              <a:solidFill>
                <a:srgbClr val="FFFFFF"/>
              </a:solidFill>
              <a:effectLst/>
              <a:uLnTx/>
              <a:uFillTx/>
              <a:latin typeface="Cooper Lt BT"/>
              <a:ea typeface="Cooper Light BT"/>
              <a:cs typeface="Cooper Light BT"/>
            </a:endParaRPr>
          </a:p>
        </p:txBody>
      </p:sp>
    </p:spTree>
    <p:extLst>
      <p:ext uri="{BB962C8B-B14F-4D97-AF65-F5344CB8AC3E}">
        <p14:creationId xmlns:p14="http://schemas.microsoft.com/office/powerpoint/2010/main" val="4050056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78F30-E8D7-0CE4-2E9F-2D1E59F4E80A}"/>
            </a:ext>
          </a:extLst>
        </p:cNvPr>
        <p:cNvGrpSpPr/>
        <p:nvPr/>
      </p:nvGrpSpPr>
      <p:grpSpPr>
        <a:xfrm>
          <a:off x="0" y="0"/>
          <a:ext cx="0" cy="0"/>
          <a:chOff x="0" y="0"/>
          <a:chExt cx="0" cy="0"/>
        </a:xfrm>
      </p:grpSpPr>
      <p:sp>
        <p:nvSpPr>
          <p:cNvPr id="2" name="TextBox 3">
            <a:extLst>
              <a:ext uri="{FF2B5EF4-FFF2-40B4-BE49-F238E27FC236}">
                <a16:creationId xmlns:a16="http://schemas.microsoft.com/office/drawing/2014/main" id="{36AF240B-9994-B989-95E3-7B9162093B0A}"/>
              </a:ext>
            </a:extLst>
          </p:cNvPr>
          <p:cNvSpPr txBox="1"/>
          <p:nvPr/>
        </p:nvSpPr>
        <p:spPr>
          <a:xfrm>
            <a:off x="672268" y="533400"/>
            <a:ext cx="10847463" cy="7584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6347"/>
              </a:lnSpc>
              <a:spcBef>
                <a:spcPts val="0"/>
              </a:spcBef>
              <a:spcAft>
                <a:spcPts val="0"/>
              </a:spcAft>
              <a:buClrTx/>
              <a:buSzTx/>
              <a:buFontTx/>
              <a:buNone/>
              <a:tabLst/>
              <a:defRPr/>
            </a:pPr>
            <a:r>
              <a:rPr kumimoji="0" lang="nl-NL" sz="4500" b="0" i="0" u="none" strike="noStrike" kern="1200" cap="none" spc="0" normalizeH="0" baseline="0" noProof="0">
                <a:ln>
                  <a:noFill/>
                </a:ln>
                <a:solidFill>
                  <a:srgbClr val="00AF81"/>
                </a:solidFill>
                <a:effectLst/>
                <a:uLnTx/>
                <a:uFillTx/>
                <a:latin typeface="General Sans Semibold"/>
                <a:ea typeface="+mn-ea"/>
                <a:cs typeface="+mn-cs"/>
                <a:sym typeface="General Sans 1 Semi-Bold"/>
              </a:rPr>
              <a:t>Doel </a:t>
            </a:r>
            <a:r>
              <a:rPr kumimoji="0" lang="nl-NL" sz="4500" b="0" i="0" u="none" strike="noStrike" kern="1200" cap="none" spc="0" normalizeH="0" baseline="0" noProof="0" err="1">
                <a:ln>
                  <a:noFill/>
                </a:ln>
                <a:solidFill>
                  <a:srgbClr val="00AF81"/>
                </a:solidFill>
                <a:effectLst/>
                <a:uLnTx/>
                <a:uFillTx/>
                <a:latin typeface="General Sans Semibold"/>
                <a:ea typeface="+mn-ea"/>
                <a:cs typeface="+mn-cs"/>
                <a:sym typeface="General Sans 1 Semi-Bold"/>
              </a:rPr>
              <a:t>OKx</a:t>
            </a:r>
            <a:endParaRPr kumimoji="0" lang="nl-NL" sz="4500" b="0" i="0" u="none" strike="noStrike" kern="1200" cap="none" spc="0" normalizeH="0" baseline="0" noProof="0">
              <a:ln>
                <a:noFill/>
              </a:ln>
              <a:solidFill>
                <a:srgbClr val="00AF81"/>
              </a:solidFill>
              <a:effectLst/>
              <a:uLnTx/>
              <a:uFillTx/>
              <a:latin typeface="General Sans Semibold"/>
              <a:ea typeface="+mn-ea"/>
              <a:cs typeface="+mn-cs"/>
            </a:endParaRPr>
          </a:p>
        </p:txBody>
      </p:sp>
      <p:sp>
        <p:nvSpPr>
          <p:cNvPr id="7" name="TextBox 5">
            <a:extLst>
              <a:ext uri="{FF2B5EF4-FFF2-40B4-BE49-F238E27FC236}">
                <a16:creationId xmlns:a16="http://schemas.microsoft.com/office/drawing/2014/main" id="{589ECD5B-9C17-7686-F579-BAA957E4747F}"/>
              </a:ext>
            </a:extLst>
          </p:cNvPr>
          <p:cNvSpPr txBox="1"/>
          <p:nvPr/>
        </p:nvSpPr>
        <p:spPr>
          <a:xfrm>
            <a:off x="672268" y="1498600"/>
            <a:ext cx="9902499" cy="432208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42900" indent="-342900">
              <a:lnSpc>
                <a:spcPts val="3360"/>
              </a:lnSpc>
              <a:buBlip>
                <a:blip r:embed="rId2"/>
              </a:buBlip>
              <a:defRPr/>
            </a:pPr>
            <a:r>
              <a:rPr kumimoji="0" lang="nl-NL" sz="2400" b="0" i="0" u="none" strike="noStrike" kern="1200" cap="none" spc="0" normalizeH="0" baseline="0" noProof="0" dirty="0">
                <a:ln>
                  <a:noFill/>
                </a:ln>
                <a:solidFill>
                  <a:prstClr val="black"/>
                </a:solidFill>
                <a:effectLst/>
                <a:uLnTx/>
                <a:uFillTx/>
                <a:latin typeface="General Sans"/>
                <a:ea typeface="+mn-ea"/>
                <a:cs typeface="+mn-cs"/>
              </a:rPr>
              <a:t>Alle koppelingen (</a:t>
            </a:r>
            <a:r>
              <a:rPr lang="nl-NL" sz="2400" dirty="0">
                <a:solidFill>
                  <a:prstClr val="black"/>
                </a:solidFill>
                <a:latin typeface="General Sans"/>
              </a:rPr>
              <a:t>OK=Onderwijs</a:t>
            </a:r>
            <a:r>
              <a:rPr kumimoji="0" lang="nl-NL" sz="2400" b="0" i="0" u="none" strike="noStrike" kern="1200" cap="none" spc="0" normalizeH="0" baseline="0" noProof="0" dirty="0">
                <a:ln>
                  <a:noFill/>
                </a:ln>
                <a:solidFill>
                  <a:prstClr val="black"/>
                </a:solidFill>
                <a:effectLst/>
                <a:uLnTx/>
                <a:uFillTx/>
                <a:latin typeface="General Sans"/>
                <a:ea typeface="+mn-ea"/>
                <a:cs typeface="+mn-cs"/>
              </a:rPr>
              <a:t> Koppelingen) realiseren voor de verwachte gegevensuitwisseling vanuit de hiervoor benoemde platen (volgorde: functionele </a:t>
            </a:r>
            <a:r>
              <a:rPr kumimoji="0" lang="nl-NL" sz="2400" b="0" i="0" u="none" strike="noStrike" kern="1200" cap="none" spc="0" normalizeH="0" baseline="0" noProof="0" dirty="0" err="1">
                <a:ln>
                  <a:noFill/>
                </a:ln>
                <a:solidFill>
                  <a:prstClr val="black"/>
                </a:solidFill>
                <a:effectLst/>
                <a:uLnTx/>
                <a:uFillTx/>
                <a:latin typeface="General Sans"/>
                <a:ea typeface="+mn-ea"/>
                <a:cs typeface="+mn-cs"/>
              </a:rPr>
              <a:t>specs</a:t>
            </a:r>
            <a:r>
              <a:rPr kumimoji="0" lang="nl-NL" sz="2400" b="0" i="0" u="none" strike="noStrike" kern="1200" cap="none" spc="0" normalizeH="0" baseline="0" noProof="0" dirty="0">
                <a:ln>
                  <a:noFill/>
                </a:ln>
                <a:solidFill>
                  <a:prstClr val="black"/>
                </a:solidFill>
                <a:effectLst/>
                <a:uLnTx/>
                <a:uFillTx/>
                <a:latin typeface="General Sans"/>
                <a:ea typeface="+mn-ea"/>
                <a:cs typeface="+mn-cs"/>
              </a:rPr>
              <a:t>, bouw en testen) en uitdenken voorbereiding voor implementatie.</a:t>
            </a:r>
            <a:br>
              <a:rPr lang="nl-NL" sz="2400" b="0" i="0" u="none" strike="noStrike" kern="1200" cap="none" spc="0" normalizeH="0" baseline="0" noProof="0" dirty="0">
                <a:ln>
                  <a:noFill/>
                </a:ln>
                <a:effectLst/>
                <a:uLnTx/>
                <a:uFillTx/>
                <a:latin typeface="General Sans"/>
              </a:rPr>
            </a:br>
            <a:endParaRPr kumimoji="0" lang="nl-NL" sz="2400" b="0" i="0" u="none" strike="noStrike" kern="1200" cap="none" spc="0" normalizeH="0" baseline="0" noProof="0" dirty="0">
              <a:ln>
                <a:noFill/>
              </a:ln>
              <a:solidFill>
                <a:prstClr val="black"/>
              </a:solidFill>
              <a:effectLst/>
              <a:uLnTx/>
              <a:uFillTx/>
              <a:latin typeface="General Sans"/>
              <a:ea typeface="+mn-ea"/>
              <a:cs typeface="+mn-cs"/>
            </a:endParaRPr>
          </a:p>
          <a:p>
            <a:pPr marL="342900" marR="0" lvl="0" indent="-342900" algn="l" defTabSz="609539" rtl="0" eaLnBrk="1" fontAlgn="auto" latinLnBrk="0" hangingPunct="1">
              <a:lnSpc>
                <a:spcPts val="3360"/>
              </a:lnSpc>
              <a:spcBef>
                <a:spcPts val="0"/>
              </a:spcBef>
              <a:spcAft>
                <a:spcPts val="0"/>
              </a:spcAft>
              <a:buClrTx/>
              <a:buSzTx/>
              <a:buBlip>
                <a:blip r:embed="rId2"/>
              </a:buBlip>
              <a:tabLst/>
              <a:defRPr/>
            </a:pPr>
            <a:r>
              <a:rPr kumimoji="0" lang="nl-NL" sz="2400" b="0" i="0" u="none" strike="noStrike" kern="1200" cap="none" spc="0" normalizeH="0" baseline="0" noProof="0" dirty="0" err="1">
                <a:ln>
                  <a:noFill/>
                </a:ln>
                <a:solidFill>
                  <a:prstClr val="black"/>
                </a:solidFill>
                <a:effectLst/>
                <a:uLnTx/>
                <a:uFillTx/>
                <a:latin typeface="General Sans"/>
                <a:ea typeface="+mn-ea"/>
                <a:cs typeface="+mn-cs"/>
              </a:rPr>
              <a:t>Aligned</a:t>
            </a:r>
            <a:r>
              <a:rPr kumimoji="0" lang="nl-NL" sz="2400" b="0" i="0" u="none" strike="noStrike" kern="1200" cap="none" spc="0" normalizeH="0" baseline="0" noProof="0" dirty="0">
                <a:ln>
                  <a:noFill/>
                </a:ln>
                <a:solidFill>
                  <a:prstClr val="black"/>
                </a:solidFill>
                <a:effectLst/>
                <a:uLnTx/>
                <a:uFillTx/>
                <a:latin typeface="General Sans"/>
                <a:ea typeface="+mn-ea"/>
                <a:cs typeface="+mn-cs"/>
              </a:rPr>
              <a:t> met </a:t>
            </a:r>
            <a:r>
              <a:rPr lang="nl-NL" sz="2400" dirty="0">
                <a:solidFill>
                  <a:prstClr val="black"/>
                </a:solidFill>
                <a:latin typeface="General Sans"/>
              </a:rPr>
              <a:t>MORA</a:t>
            </a:r>
            <a:r>
              <a:rPr kumimoji="0" lang="nl-NL" sz="2400" b="0" i="0" u="none" strike="noStrike" kern="1200" cap="none" spc="0" normalizeH="0" baseline="0" noProof="0" dirty="0">
                <a:ln>
                  <a:noFill/>
                </a:ln>
                <a:solidFill>
                  <a:prstClr val="black"/>
                </a:solidFill>
                <a:effectLst/>
                <a:uLnTx/>
                <a:uFillTx/>
                <a:latin typeface="General Sans"/>
                <a:ea typeface="+mn-ea"/>
                <a:cs typeface="+mn-cs"/>
              </a:rPr>
              <a:t> standaard</a:t>
            </a:r>
            <a:endParaRPr lang="nl-NL" sz="2400" b="0" i="0" u="none" strike="noStrike" kern="1200" cap="none" spc="0" normalizeH="0" baseline="0" noProof="0" dirty="0">
              <a:ln>
                <a:noFill/>
              </a:ln>
              <a:solidFill>
                <a:prstClr val="black"/>
              </a:solidFill>
              <a:effectLst/>
              <a:uLnTx/>
              <a:uFillTx/>
              <a:latin typeface="General Sans"/>
            </a:endParaRPr>
          </a:p>
          <a:p>
            <a:pPr marL="342900" marR="0" lvl="0" indent="-342900" algn="l" defTabSz="609539" rtl="0" eaLnBrk="1" fontAlgn="auto" latinLnBrk="0" hangingPunct="1">
              <a:lnSpc>
                <a:spcPts val="3360"/>
              </a:lnSpc>
              <a:spcBef>
                <a:spcPts val="0"/>
              </a:spcBef>
              <a:spcAft>
                <a:spcPts val="0"/>
              </a:spcAft>
              <a:buClrTx/>
              <a:buSzTx/>
              <a:buBlip>
                <a:blip r:embed="rId2"/>
              </a:buBlip>
              <a:tabLst/>
              <a:defRPr/>
            </a:pPr>
            <a:r>
              <a:rPr kumimoji="0" lang="nl-NL" sz="2400" b="0" i="0" u="none" strike="noStrike" kern="1200" cap="none" spc="0" normalizeH="0" baseline="0" noProof="0" dirty="0">
                <a:ln>
                  <a:noFill/>
                </a:ln>
                <a:solidFill>
                  <a:prstClr val="black"/>
                </a:solidFill>
                <a:effectLst/>
                <a:uLnTx/>
                <a:uFillTx/>
                <a:latin typeface="General Sans"/>
                <a:ea typeface="+mn-ea"/>
                <a:cs typeface="+mn-cs"/>
              </a:rPr>
              <a:t>Koppelingen o.b.v. de OO-API standaard</a:t>
            </a:r>
            <a:endParaRPr lang="nl-NL" sz="2400" b="0" i="0" u="none" strike="noStrike" kern="1200" cap="none" spc="0" normalizeH="0" baseline="0" noProof="0" dirty="0">
              <a:ln>
                <a:noFill/>
              </a:ln>
              <a:solidFill>
                <a:prstClr val="black"/>
              </a:solidFill>
              <a:effectLst/>
              <a:uLnTx/>
              <a:uFillTx/>
              <a:latin typeface="General Sans"/>
            </a:endParaRPr>
          </a:p>
          <a:p>
            <a:pPr marL="342900" marR="0" lvl="0" indent="-342900" algn="l" defTabSz="609539" rtl="0" eaLnBrk="1" fontAlgn="auto" latinLnBrk="0" hangingPunct="1">
              <a:lnSpc>
                <a:spcPts val="3360"/>
              </a:lnSpc>
              <a:spcBef>
                <a:spcPts val="0"/>
              </a:spcBef>
              <a:spcAft>
                <a:spcPts val="0"/>
              </a:spcAft>
              <a:buClrTx/>
              <a:buSzTx/>
              <a:buBlip>
                <a:blip r:embed="rId2"/>
              </a:buBlip>
              <a:tabLst/>
              <a:defRPr/>
            </a:pPr>
            <a:r>
              <a:rPr kumimoji="0" lang="nl-NL" sz="2400" b="0" i="0" u="none" strike="noStrike" kern="1200" cap="none" spc="0" normalizeH="0" baseline="0" noProof="0" dirty="0">
                <a:ln>
                  <a:noFill/>
                </a:ln>
                <a:solidFill>
                  <a:prstClr val="black"/>
                </a:solidFill>
                <a:effectLst/>
                <a:uLnTx/>
                <a:uFillTx/>
                <a:latin typeface="General Sans"/>
                <a:ea typeface="+mn-ea"/>
                <a:cs typeface="+mn-cs"/>
              </a:rPr>
              <a:t>Werkend van ‘Sittard tot Leeuwarden’</a:t>
            </a:r>
            <a:endParaRPr lang="nl-NL" sz="2400" b="0" i="0" u="none" strike="noStrike" kern="1200" cap="none" spc="0" normalizeH="0" baseline="0" noProof="0" dirty="0">
              <a:ln>
                <a:noFill/>
              </a:ln>
              <a:solidFill>
                <a:prstClr val="black"/>
              </a:solidFill>
              <a:effectLst/>
              <a:uLnTx/>
              <a:uFillTx/>
              <a:latin typeface="General Sans"/>
            </a:endParaRPr>
          </a:p>
          <a:p>
            <a:pPr marL="342900" indent="-342900">
              <a:lnSpc>
                <a:spcPts val="3360"/>
              </a:lnSpc>
              <a:buBlip>
                <a:blip r:embed="rId2"/>
              </a:buBlip>
              <a:defRPr/>
            </a:pPr>
            <a:r>
              <a:rPr kumimoji="0" lang="nl-NL" sz="2400" b="0" i="0" u="none" strike="noStrike" kern="1200" cap="none" spc="0" normalizeH="0" baseline="0" noProof="0" dirty="0">
                <a:ln>
                  <a:noFill/>
                </a:ln>
                <a:solidFill>
                  <a:prstClr val="black"/>
                </a:solidFill>
                <a:effectLst/>
                <a:uLnTx/>
                <a:uFillTx/>
                <a:latin typeface="General Sans"/>
                <a:ea typeface="+mn-ea"/>
                <a:cs typeface="+mn-cs"/>
              </a:rPr>
              <a:t>Werkend voor de HO sectoren (i.v.m. </a:t>
            </a:r>
            <a:r>
              <a:rPr lang="nl-NL" sz="2400" dirty="0">
                <a:solidFill>
                  <a:prstClr val="black"/>
                </a:solidFill>
                <a:latin typeface="General Sans"/>
              </a:rPr>
              <a:t>vereiste </a:t>
            </a:r>
            <a:r>
              <a:rPr lang="nl-NL" sz="2400" dirty="0" err="1">
                <a:solidFill>
                  <a:prstClr val="black"/>
                </a:solidFill>
                <a:latin typeface="General Sans"/>
              </a:rPr>
              <a:t>instellingoverstijgende</a:t>
            </a:r>
            <a:r>
              <a:rPr kumimoji="0" lang="nl-NL" sz="2400" b="0" i="0" u="none" strike="noStrike" kern="1200" cap="none" spc="0" normalizeH="0" baseline="0" noProof="0" dirty="0">
                <a:ln>
                  <a:noFill/>
                </a:ln>
                <a:solidFill>
                  <a:prstClr val="black"/>
                </a:solidFill>
                <a:effectLst/>
                <a:uLnTx/>
                <a:uFillTx/>
                <a:latin typeface="General Sans"/>
                <a:ea typeface="+mn-ea"/>
                <a:cs typeface="+mn-cs"/>
              </a:rPr>
              <a:t> gegevensuitwisseling</a:t>
            </a:r>
            <a:r>
              <a:rPr lang="nl-NL" sz="2400" dirty="0">
                <a:solidFill>
                  <a:prstClr val="black"/>
                </a:solidFill>
                <a:latin typeface="General Sans"/>
              </a:rPr>
              <a:t> – leerroute 5 en 6)</a:t>
            </a:r>
            <a:endParaRPr lang="nl-NL" sz="2400" b="0" i="0" u="none" strike="noStrike" kern="1200" cap="none" spc="0" normalizeH="0" baseline="0" noProof="0" dirty="0">
              <a:ln>
                <a:noFill/>
              </a:ln>
              <a:solidFill>
                <a:prstClr val="black"/>
              </a:solidFill>
              <a:effectLst/>
              <a:uLnTx/>
              <a:uFillTx/>
              <a:latin typeface="General Sans"/>
            </a:endParaRPr>
          </a:p>
        </p:txBody>
      </p:sp>
    </p:spTree>
    <p:extLst>
      <p:ext uri="{BB962C8B-B14F-4D97-AF65-F5344CB8AC3E}">
        <p14:creationId xmlns:p14="http://schemas.microsoft.com/office/powerpoint/2010/main" val="1802439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BF7D8-9A62-88EF-78BF-E32E22956B6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6BBBA6B-DB95-669D-E48B-8D13D4F156FF}"/>
              </a:ext>
            </a:extLst>
          </p:cNvPr>
          <p:cNvSpPr>
            <a:spLocks noGrp="1"/>
          </p:cNvSpPr>
          <p:nvPr>
            <p:ph type="title"/>
          </p:nvPr>
        </p:nvSpPr>
        <p:spPr>
          <a:xfrm>
            <a:off x="522391" y="500272"/>
            <a:ext cx="10515600" cy="1030288"/>
          </a:xfrm>
        </p:spPr>
        <p:txBody>
          <a:bodyPr>
            <a:normAutofit fontScale="90000"/>
          </a:bodyPr>
          <a:lstStyle/>
          <a:p>
            <a:pPr algn="l"/>
            <a:r>
              <a:rPr lang="nl-NL" sz="4500" noProof="0">
                <a:solidFill>
                  <a:srgbClr val="4F81BD"/>
                </a:solidFill>
                <a:latin typeface="General Sans Semibold" panose="020B0604020202020204" charset="0"/>
              </a:rPr>
              <a:t>Ontwikkelingen</a:t>
            </a:r>
            <a:r>
              <a:rPr lang="nl-NL" sz="4500" noProof="0">
                <a:solidFill>
                  <a:schemeClr val="accent1"/>
                </a:solidFill>
                <a:latin typeface="General Sans Semibold" panose="020B0604020202020204" charset="0"/>
              </a:rPr>
              <a:t> project </a:t>
            </a:r>
            <a:r>
              <a:rPr lang="nl-NL" sz="4500" noProof="0" err="1">
                <a:solidFill>
                  <a:schemeClr val="accent1"/>
                </a:solidFill>
                <a:latin typeface="General Sans Semibold" panose="020B0604020202020204" charset="0"/>
              </a:rPr>
              <a:t>OKx</a:t>
            </a:r>
            <a:r>
              <a:rPr lang="nl-NL" sz="4500" noProof="0">
                <a:solidFill>
                  <a:schemeClr val="accent1"/>
                </a:solidFill>
                <a:latin typeface="General Sans Semibold" panose="020B0604020202020204" charset="0"/>
              </a:rPr>
              <a:t> tot nu toe</a:t>
            </a:r>
          </a:p>
        </p:txBody>
      </p:sp>
      <p:sp>
        <p:nvSpPr>
          <p:cNvPr id="4" name="Tijdelijke aanduiding voor dianummer 3">
            <a:extLst>
              <a:ext uri="{FF2B5EF4-FFF2-40B4-BE49-F238E27FC236}">
                <a16:creationId xmlns:a16="http://schemas.microsoft.com/office/drawing/2014/main" id="{33AEC459-9D5B-8E2A-8C38-3CB37B9E70BD}"/>
              </a:ext>
            </a:extLst>
          </p:cNvPr>
          <p:cNvSpPr>
            <a:spLocks noGrp="1"/>
          </p:cNvSpPr>
          <p:nvPr>
            <p:ph type="sldNum" sz="quarter" idx="12"/>
          </p:nvPr>
        </p:nvSpPr>
        <p:spPr/>
        <p:txBody>
          <a:bodyPr/>
          <a:lstStyle/>
          <a:p>
            <a:fld id="{D1D5D013-E1B6-7A41-9F62-C7B49A54E7EF}" type="slidenum">
              <a:rPr lang="nl-NL" noProof="0" smtClean="0"/>
              <a:t>16</a:t>
            </a:fld>
            <a:endParaRPr lang="nl-NL" noProof="0"/>
          </a:p>
        </p:txBody>
      </p:sp>
      <p:sp>
        <p:nvSpPr>
          <p:cNvPr id="3" name="Tekstvak 2">
            <a:extLst>
              <a:ext uri="{FF2B5EF4-FFF2-40B4-BE49-F238E27FC236}">
                <a16:creationId xmlns:a16="http://schemas.microsoft.com/office/drawing/2014/main" id="{B2E166CA-9498-3EB6-B816-1D817EDCEEAB}"/>
              </a:ext>
            </a:extLst>
          </p:cNvPr>
          <p:cNvSpPr txBox="1"/>
          <p:nvPr/>
        </p:nvSpPr>
        <p:spPr>
          <a:xfrm>
            <a:off x="838200" y="1443378"/>
            <a:ext cx="9281160" cy="5262979"/>
          </a:xfrm>
          <a:prstGeom prst="rect">
            <a:avLst/>
          </a:prstGeom>
          <a:noFill/>
        </p:spPr>
        <p:txBody>
          <a:bodyPr wrap="square" lIns="91440" tIns="45720" rIns="91440" bIns="45720" rtlCol="0" anchor="t">
            <a:spAutoFit/>
          </a:bodyPr>
          <a:lstStyle/>
          <a:p>
            <a:r>
              <a:rPr lang="nl-NL" u="sng" noProof="0" dirty="0">
                <a:latin typeface="General Sans"/>
              </a:rPr>
              <a:t>Ontwikkeling:</a:t>
            </a:r>
          </a:p>
          <a:p>
            <a:pPr marL="285750" indent="-285750">
              <a:buFont typeface="Arial" panose="020B0604020202020204" pitchFamily="34" charset="0"/>
              <a:buChar char="•"/>
            </a:pPr>
            <a:r>
              <a:rPr lang="nl-NL" noProof="0" dirty="0">
                <a:latin typeface="General Sans"/>
              </a:rPr>
              <a:t>Januari 2025 – 	</a:t>
            </a:r>
            <a:r>
              <a:rPr lang="nl-NL" b="1" noProof="0" dirty="0">
                <a:latin typeface="General Sans"/>
              </a:rPr>
              <a:t>2 daagse ‘</a:t>
            </a:r>
            <a:r>
              <a:rPr lang="nl-NL" b="1" noProof="0" dirty="0" err="1">
                <a:latin typeface="General Sans"/>
              </a:rPr>
              <a:t>Okx</a:t>
            </a:r>
            <a:r>
              <a:rPr lang="nl-NL" b="1" noProof="0" dirty="0">
                <a:latin typeface="General Sans"/>
              </a:rPr>
              <a:t>’ met 45 personen uit resp</a:t>
            </a:r>
            <a:r>
              <a:rPr lang="nl-NL" b="1" dirty="0">
                <a:latin typeface="General Sans"/>
              </a:rPr>
              <a:t>.</a:t>
            </a:r>
            <a:r>
              <a:rPr lang="nl-NL" b="1" noProof="0" dirty="0">
                <a:latin typeface="General Sans"/>
              </a:rPr>
              <a:t> HBO, WO, MBO</a:t>
            </a:r>
            <a:r>
              <a:rPr lang="nl-NL" noProof="0" dirty="0">
                <a:latin typeface="General Sans"/>
              </a:rPr>
              <a:t>, leveranciers en ondersteuning (</a:t>
            </a:r>
            <a:r>
              <a:rPr lang="nl-NL" noProof="0" dirty="0" err="1">
                <a:latin typeface="General Sans"/>
              </a:rPr>
              <a:t>Npuls</a:t>
            </a:r>
            <a:r>
              <a:rPr lang="nl-NL" noProof="0" dirty="0">
                <a:latin typeface="General Sans"/>
              </a:rPr>
              <a:t>, MBO digitaal, Surf) uitkomst initiële </a:t>
            </a:r>
            <a:r>
              <a:rPr lang="nl-NL" noProof="0" dirty="0" err="1">
                <a:latin typeface="General Sans"/>
              </a:rPr>
              <a:t>procesfows</a:t>
            </a:r>
            <a:r>
              <a:rPr lang="nl-NL" noProof="0" dirty="0">
                <a:latin typeface="General Sans"/>
              </a:rPr>
              <a:t> (koppelvlakken)	</a:t>
            </a:r>
          </a:p>
          <a:p>
            <a:pPr marL="285750" indent="-285750">
              <a:buFont typeface="Arial" panose="020B0604020202020204" pitchFamily="34" charset="0"/>
              <a:buChar char="•"/>
            </a:pPr>
            <a:r>
              <a:rPr lang="nl-NL" noProof="0" dirty="0">
                <a:latin typeface="General Sans"/>
              </a:rPr>
              <a:t>Q1-2025: </a:t>
            </a:r>
            <a:r>
              <a:rPr lang="nl-NL" dirty="0">
                <a:latin typeface="General Sans"/>
              </a:rPr>
              <a:t>- </a:t>
            </a:r>
            <a:r>
              <a:rPr lang="nl-NL" b="1" noProof="0" dirty="0">
                <a:latin typeface="General Sans"/>
              </a:rPr>
              <a:t>Vastgesteld projectplan </a:t>
            </a:r>
            <a:r>
              <a:rPr lang="nl-NL" b="1" noProof="0" dirty="0" err="1">
                <a:latin typeface="General Sans"/>
              </a:rPr>
              <a:t>OKx</a:t>
            </a:r>
            <a:r>
              <a:rPr lang="nl-NL" noProof="0" dirty="0">
                <a:latin typeface="General Sans"/>
              </a:rPr>
              <a:t> binnen domein Leren Zonder Drempels van </a:t>
            </a:r>
            <a:r>
              <a:rPr lang="nl-NL" noProof="0" dirty="0" err="1">
                <a:latin typeface="General Sans"/>
              </a:rPr>
              <a:t>Npuls</a:t>
            </a:r>
            <a:endParaRPr lang="nl-NL" noProof="0" dirty="0">
              <a:latin typeface="General Sans"/>
            </a:endParaRPr>
          </a:p>
          <a:p>
            <a:pPr marL="285750" indent="-285750">
              <a:buFont typeface="Arial" panose="020B0604020202020204" pitchFamily="34" charset="0"/>
              <a:buChar char="•"/>
            </a:pPr>
            <a:r>
              <a:rPr lang="nl-NL" noProof="0" dirty="0">
                <a:latin typeface="General Sans"/>
              </a:rPr>
              <a:t>Voorjaar 2025 – </a:t>
            </a:r>
            <a:r>
              <a:rPr lang="nl-NL" b="1" noProof="0" dirty="0">
                <a:latin typeface="General Sans"/>
              </a:rPr>
              <a:t>Vastgestelde initiële </a:t>
            </a:r>
            <a:r>
              <a:rPr lang="nl-NL" b="1" noProof="0" dirty="0" err="1">
                <a:latin typeface="General Sans"/>
              </a:rPr>
              <a:t>procesflows</a:t>
            </a:r>
            <a:r>
              <a:rPr lang="nl-NL" b="1" noProof="0" dirty="0">
                <a:latin typeface="General Sans"/>
              </a:rPr>
              <a:t> door IM-netwerk</a:t>
            </a:r>
            <a:r>
              <a:rPr lang="nl-NL" noProof="0" dirty="0">
                <a:latin typeface="General Sans"/>
              </a:rPr>
              <a:t> (MIRO plaat</a:t>
            </a:r>
            <a:r>
              <a:rPr lang="nl-NL" dirty="0">
                <a:latin typeface="General Sans"/>
              </a:rPr>
              <a:t>). </a:t>
            </a:r>
            <a:r>
              <a:rPr lang="nl-NL" noProof="0" dirty="0">
                <a:latin typeface="General Sans"/>
              </a:rPr>
              <a:t>Knip referentiecomponent P&amp;R binnen MORA in planning en roostering</a:t>
            </a:r>
          </a:p>
          <a:p>
            <a:pPr marL="285750" indent="-285750">
              <a:buFont typeface="Arial" panose="020B0604020202020204" pitchFamily="34" charset="0"/>
              <a:buChar char="•"/>
            </a:pPr>
            <a:r>
              <a:rPr lang="nl-NL" noProof="0" dirty="0">
                <a:latin typeface="General Sans"/>
              </a:rPr>
              <a:t>Sept./Okt. ‘25 - </a:t>
            </a:r>
            <a:r>
              <a:rPr lang="nl-NL" b="1" noProof="0" dirty="0">
                <a:latin typeface="General Sans"/>
              </a:rPr>
              <a:t>Valideringsessies</a:t>
            </a:r>
            <a:r>
              <a:rPr lang="nl-NL" noProof="0" dirty="0">
                <a:latin typeface="General Sans"/>
              </a:rPr>
              <a:t> met een aantal mbo-instellingen (</a:t>
            </a:r>
            <a:r>
              <a:rPr lang="nl-NL" noProof="0" err="1">
                <a:latin typeface="General Sans"/>
              </a:rPr>
              <a:t>Eduarte</a:t>
            </a:r>
            <a:r>
              <a:rPr lang="nl-NL" noProof="0" dirty="0">
                <a:latin typeface="General Sans"/>
              </a:rPr>
              <a:t>/Osiris/PS) van de </a:t>
            </a:r>
            <a:r>
              <a:rPr lang="nl-NL" noProof="0" err="1">
                <a:latin typeface="General Sans"/>
              </a:rPr>
              <a:t>OKx</a:t>
            </a:r>
            <a:r>
              <a:rPr lang="nl-NL" noProof="0" dirty="0">
                <a:latin typeface="General Sans"/>
              </a:rPr>
              <a:t> </a:t>
            </a:r>
            <a:r>
              <a:rPr lang="nl-NL" noProof="0" err="1">
                <a:latin typeface="General Sans"/>
              </a:rPr>
              <a:t>procesflows</a:t>
            </a:r>
            <a:r>
              <a:rPr lang="nl-NL" noProof="0" dirty="0">
                <a:latin typeface="General Sans"/>
              </a:rPr>
              <a:t> (</a:t>
            </a:r>
            <a:r>
              <a:rPr lang="nl-NL" noProof="0" err="1">
                <a:latin typeface="General Sans"/>
              </a:rPr>
              <a:t>MiddenNederland</a:t>
            </a:r>
            <a:r>
              <a:rPr lang="nl-NL" noProof="0" dirty="0">
                <a:latin typeface="General Sans"/>
              </a:rPr>
              <a:t>, MBO Rijnland, Alfa-college, Amsterdam-Flevoland, </a:t>
            </a:r>
            <a:r>
              <a:rPr lang="nl-NL" noProof="0" err="1">
                <a:latin typeface="General Sans"/>
              </a:rPr>
              <a:t>Firda</a:t>
            </a:r>
            <a:r>
              <a:rPr lang="nl-NL" noProof="0" dirty="0">
                <a:latin typeface="General Sans"/>
              </a:rPr>
              <a:t>, Mondriaan, Rijn IJssel, </a:t>
            </a:r>
            <a:r>
              <a:rPr lang="nl-NL" noProof="0" err="1">
                <a:latin typeface="General Sans"/>
              </a:rPr>
              <a:t>Aventus</a:t>
            </a:r>
            <a:r>
              <a:rPr lang="nl-NL" noProof="0" dirty="0">
                <a:latin typeface="General Sans"/>
              </a:rPr>
              <a:t>, Nijmegen)</a:t>
            </a:r>
          </a:p>
          <a:p>
            <a:pPr marL="285750" indent="-285750">
              <a:buFont typeface="Arial" panose="020B0604020202020204" pitchFamily="34" charset="0"/>
              <a:buChar char="•"/>
            </a:pPr>
            <a:r>
              <a:rPr lang="nl-NL" noProof="0" dirty="0">
                <a:latin typeface="General Sans"/>
              </a:rPr>
              <a:t>2 &amp; 16 Dec. ‘25 – </a:t>
            </a:r>
            <a:r>
              <a:rPr lang="nl-NL" b="1" noProof="0" dirty="0">
                <a:latin typeface="General Sans"/>
              </a:rPr>
              <a:t>Valideringssessie en uitwerken </a:t>
            </a:r>
            <a:r>
              <a:rPr lang="nl-NL" b="1" noProof="0" err="1">
                <a:latin typeface="General Sans"/>
              </a:rPr>
              <a:t>Studentjourney</a:t>
            </a:r>
            <a:r>
              <a:rPr lang="nl-NL" noProof="0" dirty="0">
                <a:latin typeface="General Sans"/>
              </a:rPr>
              <a:t> </a:t>
            </a:r>
            <a:r>
              <a:rPr lang="nl-NL" noProof="0" err="1">
                <a:latin typeface="General Sans"/>
              </a:rPr>
              <a:t>obv</a:t>
            </a:r>
            <a:r>
              <a:rPr lang="nl-NL" noProof="0" dirty="0">
                <a:latin typeface="General Sans"/>
              </a:rPr>
              <a:t> eerdere architectuursessies. (</a:t>
            </a:r>
            <a:r>
              <a:rPr lang="nl-NL" noProof="0" err="1">
                <a:latin typeface="General Sans"/>
              </a:rPr>
              <a:t>MiddenNederland</a:t>
            </a:r>
            <a:r>
              <a:rPr lang="nl-NL" noProof="0" dirty="0">
                <a:latin typeface="General Sans"/>
              </a:rPr>
              <a:t>, Summa, Amsterdam-Flevoland, </a:t>
            </a:r>
            <a:r>
              <a:rPr lang="nl-NL" noProof="0" err="1">
                <a:latin typeface="General Sans"/>
              </a:rPr>
              <a:t>Firda</a:t>
            </a:r>
            <a:r>
              <a:rPr lang="nl-NL" noProof="0" dirty="0">
                <a:latin typeface="General Sans"/>
              </a:rPr>
              <a:t>, </a:t>
            </a:r>
            <a:r>
              <a:rPr lang="nl-NL" noProof="0" err="1">
                <a:latin typeface="General Sans"/>
              </a:rPr>
              <a:t>Davinci</a:t>
            </a:r>
            <a:r>
              <a:rPr lang="nl-NL" noProof="0" dirty="0">
                <a:latin typeface="General Sans"/>
              </a:rPr>
              <a:t>, Rijn IJssel, Graafschap)</a:t>
            </a:r>
          </a:p>
          <a:p>
            <a:r>
              <a:rPr lang="nl-NL" sz="1200" u="sng" noProof="0" dirty="0">
                <a:latin typeface="General Sans"/>
              </a:rPr>
              <a:t>Noot: </a:t>
            </a:r>
          </a:p>
          <a:p>
            <a:r>
              <a:rPr lang="nl-NL" sz="1200" noProof="0" dirty="0">
                <a:latin typeface="General Sans"/>
              </a:rPr>
              <a:t>Naast deze </a:t>
            </a:r>
            <a:r>
              <a:rPr lang="nl-NL" sz="1200" noProof="0" err="1">
                <a:latin typeface="General Sans"/>
              </a:rPr>
              <a:t>OKx</a:t>
            </a:r>
            <a:r>
              <a:rPr lang="nl-NL" sz="1200" noProof="0" dirty="0">
                <a:latin typeface="General Sans"/>
              </a:rPr>
              <a:t> gerichte activiteiten is:</a:t>
            </a:r>
          </a:p>
          <a:p>
            <a:pPr marL="285750" indent="-285750">
              <a:buFontTx/>
              <a:buChar char="-"/>
            </a:pPr>
            <a:r>
              <a:rPr lang="nl-NL" sz="1200" noProof="0" dirty="0">
                <a:latin typeface="General Sans"/>
              </a:rPr>
              <a:t>het project </a:t>
            </a:r>
            <a:r>
              <a:rPr lang="nl-NL" sz="1200" noProof="0" err="1">
                <a:latin typeface="General Sans"/>
              </a:rPr>
              <a:t>OKx</a:t>
            </a:r>
            <a:r>
              <a:rPr lang="nl-NL" sz="1200" noProof="0" dirty="0">
                <a:latin typeface="General Sans"/>
              </a:rPr>
              <a:t> geland binnen </a:t>
            </a:r>
            <a:r>
              <a:rPr lang="nl-NL" sz="1200" noProof="0" err="1">
                <a:latin typeface="General Sans"/>
              </a:rPr>
              <a:t>Npuls</a:t>
            </a:r>
            <a:r>
              <a:rPr lang="nl-NL" sz="1200" noProof="0" dirty="0">
                <a:latin typeface="General Sans"/>
              </a:rPr>
              <a:t>, </a:t>
            </a:r>
          </a:p>
          <a:p>
            <a:pPr marL="285750" indent="-285750">
              <a:buFontTx/>
              <a:buChar char="-"/>
            </a:pPr>
            <a:r>
              <a:rPr lang="nl-NL" sz="1200" noProof="0" err="1">
                <a:latin typeface="General Sans"/>
              </a:rPr>
              <a:t>Npuls</a:t>
            </a:r>
            <a:r>
              <a:rPr lang="nl-NL" sz="1200" noProof="0" dirty="0">
                <a:latin typeface="General Sans"/>
              </a:rPr>
              <a:t> in fase 2 terecht gekomen, </a:t>
            </a:r>
          </a:p>
          <a:p>
            <a:pPr marL="285750" indent="-285750">
              <a:buFontTx/>
              <a:buChar char="-"/>
            </a:pPr>
            <a:r>
              <a:rPr lang="nl-NL" sz="1200" noProof="0" dirty="0">
                <a:latin typeface="General Sans"/>
              </a:rPr>
              <a:t>de OOAPI organisatie ontstaan, et cetera. </a:t>
            </a:r>
          </a:p>
          <a:p>
            <a:r>
              <a:rPr lang="nl-NL" sz="1200" noProof="0" dirty="0">
                <a:latin typeface="General Sans"/>
              </a:rPr>
              <a:t>Dit zijn allemaal randvoorwaarden voor de voortgang van </a:t>
            </a:r>
            <a:r>
              <a:rPr lang="nl-NL" sz="1200" noProof="0" err="1">
                <a:latin typeface="General Sans"/>
              </a:rPr>
              <a:t>OKx</a:t>
            </a:r>
            <a:r>
              <a:rPr lang="nl-NL" sz="1200" noProof="0" dirty="0">
                <a:latin typeface="General Sans"/>
              </a:rPr>
              <a:t>.</a:t>
            </a:r>
          </a:p>
          <a:p>
            <a:endParaRPr lang="nl-NL" sz="1200" noProof="0" dirty="0">
              <a:ea typeface="Calibri"/>
              <a:cs typeface="Calibri"/>
            </a:endParaRPr>
          </a:p>
        </p:txBody>
      </p:sp>
    </p:spTree>
    <p:extLst>
      <p:ext uri="{BB962C8B-B14F-4D97-AF65-F5344CB8AC3E}">
        <p14:creationId xmlns:p14="http://schemas.microsoft.com/office/powerpoint/2010/main" val="110814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 diagram, schermopname, nummer">
            <a:extLst>
              <a:ext uri="{FF2B5EF4-FFF2-40B4-BE49-F238E27FC236}">
                <a16:creationId xmlns:a16="http://schemas.microsoft.com/office/drawing/2014/main" id="{7F7F885F-A060-A891-0225-ADA79E1594A8}"/>
              </a:ext>
            </a:extLst>
          </p:cNvPr>
          <p:cNvPicPr>
            <a:picLocks noChangeAspect="1"/>
          </p:cNvPicPr>
          <p:nvPr/>
        </p:nvPicPr>
        <p:blipFill>
          <a:blip r:embed="rId2"/>
          <a:stretch>
            <a:fillRect/>
          </a:stretch>
        </p:blipFill>
        <p:spPr>
          <a:xfrm>
            <a:off x="1112423" y="1263532"/>
            <a:ext cx="9763857" cy="3969316"/>
          </a:xfrm>
          <a:prstGeom prst="rect">
            <a:avLst/>
          </a:prstGeom>
        </p:spPr>
      </p:pic>
      <p:pic>
        <p:nvPicPr>
          <p:cNvPr id="13" name="Afbeelding 12">
            <a:extLst>
              <a:ext uri="{FF2B5EF4-FFF2-40B4-BE49-F238E27FC236}">
                <a16:creationId xmlns:a16="http://schemas.microsoft.com/office/drawing/2014/main" id="{2E7B362F-01F2-83CB-4857-CC0F093AF745}"/>
              </a:ext>
            </a:extLst>
          </p:cNvPr>
          <p:cNvPicPr>
            <a:picLocks noChangeAspect="1"/>
          </p:cNvPicPr>
          <p:nvPr/>
        </p:nvPicPr>
        <p:blipFill>
          <a:blip r:embed="rId3"/>
          <a:stretch>
            <a:fillRect/>
          </a:stretch>
        </p:blipFill>
        <p:spPr>
          <a:xfrm>
            <a:off x="9601423" y="5333111"/>
            <a:ext cx="1274857" cy="1421230"/>
          </a:xfrm>
          <a:prstGeom prst="rect">
            <a:avLst/>
          </a:prstGeom>
        </p:spPr>
      </p:pic>
      <p:pic>
        <p:nvPicPr>
          <p:cNvPr id="19" name="Afbeelding 18">
            <a:extLst>
              <a:ext uri="{FF2B5EF4-FFF2-40B4-BE49-F238E27FC236}">
                <a16:creationId xmlns:a16="http://schemas.microsoft.com/office/drawing/2014/main" id="{852BCA13-B64C-194B-12C4-8003AC13D75A}"/>
              </a:ext>
            </a:extLst>
          </p:cNvPr>
          <p:cNvPicPr>
            <a:picLocks noChangeAspect="1"/>
          </p:cNvPicPr>
          <p:nvPr/>
        </p:nvPicPr>
        <p:blipFill>
          <a:blip r:embed="rId4"/>
          <a:stretch>
            <a:fillRect/>
          </a:stretch>
        </p:blipFill>
        <p:spPr>
          <a:xfrm>
            <a:off x="1112423" y="5529220"/>
            <a:ext cx="2566889" cy="727866"/>
          </a:xfrm>
          <a:prstGeom prst="rect">
            <a:avLst/>
          </a:prstGeom>
        </p:spPr>
      </p:pic>
      <p:sp>
        <p:nvSpPr>
          <p:cNvPr id="20" name="Tekstvak 19">
            <a:extLst>
              <a:ext uri="{FF2B5EF4-FFF2-40B4-BE49-F238E27FC236}">
                <a16:creationId xmlns:a16="http://schemas.microsoft.com/office/drawing/2014/main" id="{31D1312D-68ED-55E5-5968-AA95DB6BDD17}"/>
              </a:ext>
            </a:extLst>
          </p:cNvPr>
          <p:cNvSpPr txBox="1"/>
          <p:nvPr/>
        </p:nvSpPr>
        <p:spPr>
          <a:xfrm>
            <a:off x="995680" y="6257086"/>
            <a:ext cx="4126451" cy="430887"/>
          </a:xfrm>
          <a:prstGeom prst="rect">
            <a:avLst/>
          </a:prstGeom>
          <a:noFill/>
        </p:spPr>
        <p:txBody>
          <a:bodyPr wrap="none" rtlCol="0">
            <a:spAutoFit/>
          </a:bodyPr>
          <a:lstStyle/>
          <a:p>
            <a:r>
              <a:rPr lang="nl-NL" sz="1100" dirty="0"/>
              <a:t>Getoonde systemen zijn MORA referentiecomponenten</a:t>
            </a:r>
          </a:p>
          <a:p>
            <a:r>
              <a:rPr lang="nl-NL" sz="1100" dirty="0"/>
              <a:t>Een leverancier kan meerdere van deze als één geheel aanbieden</a:t>
            </a:r>
          </a:p>
        </p:txBody>
      </p:sp>
      <p:sp>
        <p:nvSpPr>
          <p:cNvPr id="2" name="Tekstvak 1">
            <a:extLst>
              <a:ext uri="{FF2B5EF4-FFF2-40B4-BE49-F238E27FC236}">
                <a16:creationId xmlns:a16="http://schemas.microsoft.com/office/drawing/2014/main" id="{F56A3FB1-429A-B158-803B-4998CCE8AD0A}"/>
              </a:ext>
            </a:extLst>
          </p:cNvPr>
          <p:cNvSpPr txBox="1"/>
          <p:nvPr/>
        </p:nvSpPr>
        <p:spPr>
          <a:xfrm>
            <a:off x="1358348" y="298174"/>
            <a:ext cx="9296400" cy="954107"/>
          </a:xfrm>
          <a:prstGeom prst="rect">
            <a:avLst/>
          </a:prstGeom>
          <a:noFill/>
        </p:spPr>
        <p:txBody>
          <a:bodyPr wrap="square" lIns="91440" tIns="45720" rIns="91440" bIns="45720" rtlCol="0" anchor="t">
            <a:spAutoFit/>
          </a:bodyPr>
          <a:lstStyle/>
          <a:p>
            <a:r>
              <a:rPr lang="nl-NL" sz="2800" u="sng" dirty="0"/>
              <a:t>Alle </a:t>
            </a:r>
            <a:r>
              <a:rPr lang="nl-NL" sz="2800" u="sng" dirty="0" err="1"/>
              <a:t>flows</a:t>
            </a:r>
            <a:r>
              <a:rPr lang="nl-NL" sz="2800" u="sng" dirty="0"/>
              <a:t> die alle mogelijke </a:t>
            </a:r>
            <a:r>
              <a:rPr lang="nl-NL" sz="2800" u="sng" dirty="0" err="1"/>
              <a:t>flex.scenario’s</a:t>
            </a:r>
            <a:r>
              <a:rPr lang="nl-NL" sz="2800" u="sng" dirty="0"/>
              <a:t> ondersteunen</a:t>
            </a:r>
            <a:r>
              <a:rPr lang="nl-NL" sz="2800" u="sng" dirty="0">
                <a:solidFill>
                  <a:srgbClr val="000000"/>
                </a:solidFill>
              </a:rPr>
              <a:t> (consent op inhoud van IM-netwerk): </a:t>
            </a:r>
            <a:endParaRPr lang="nl-NL" sz="2800" u="sng" dirty="0">
              <a:ea typeface="Calibri"/>
              <a:cs typeface="Calibri"/>
            </a:endParaRPr>
          </a:p>
        </p:txBody>
      </p:sp>
    </p:spTree>
    <p:extLst>
      <p:ext uri="{BB962C8B-B14F-4D97-AF65-F5344CB8AC3E}">
        <p14:creationId xmlns:p14="http://schemas.microsoft.com/office/powerpoint/2010/main" val="2639754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D784B"/>
        </a:solidFill>
        <a:effectLst/>
      </p:bgPr>
    </p:bg>
    <p:spTree>
      <p:nvGrpSpPr>
        <p:cNvPr id="1" name="">
          <a:extLst>
            <a:ext uri="{FF2B5EF4-FFF2-40B4-BE49-F238E27FC236}">
              <a16:creationId xmlns:a16="http://schemas.microsoft.com/office/drawing/2014/main" id="{9CBFD755-180C-9DC6-7C27-022DDB292C9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EB7BF43-CA23-5B3A-A9C2-2A240579C168}"/>
              </a:ext>
            </a:extLst>
          </p:cNvPr>
          <p:cNvSpPr txBox="1"/>
          <p:nvPr/>
        </p:nvSpPr>
        <p:spPr>
          <a:xfrm>
            <a:off x="685800" y="885080"/>
            <a:ext cx="11079014" cy="1628651"/>
          </a:xfrm>
          <a:prstGeom prst="rect">
            <a:avLst/>
          </a:prstGeom>
        </p:spPr>
        <p:txBody>
          <a:bodyPr lIns="0" tIns="0" rIns="0" bIns="0" rtlCol="0" anchor="t">
            <a:spAutoFit/>
          </a:bodyPr>
          <a:lstStyle/>
          <a:p>
            <a:pPr defTabSz="609630">
              <a:lnSpc>
                <a:spcPts val="12652"/>
              </a:lnSpc>
            </a:pPr>
            <a:r>
              <a:rPr lang="nl-NL" sz="12652" noProof="0">
                <a:solidFill>
                  <a:srgbClr val="FFFFFF"/>
                </a:solidFill>
                <a:latin typeface="General Sans Semibold" panose="020B0604020202020204" charset="0"/>
                <a:ea typeface="General Sans 1 Semi-Bold"/>
                <a:cs typeface="General Sans 1 Semi-Bold"/>
                <a:sym typeface="General Sans 1 Semi-Bold"/>
              </a:rPr>
              <a:t>Co-creëren</a:t>
            </a:r>
          </a:p>
        </p:txBody>
      </p:sp>
      <p:sp>
        <p:nvSpPr>
          <p:cNvPr id="4" name="TextBox 3">
            <a:extLst>
              <a:ext uri="{FF2B5EF4-FFF2-40B4-BE49-F238E27FC236}">
                <a16:creationId xmlns:a16="http://schemas.microsoft.com/office/drawing/2014/main" id="{9AAC526F-76E2-0F0F-A131-AF8131677932}"/>
              </a:ext>
            </a:extLst>
          </p:cNvPr>
          <p:cNvSpPr txBox="1"/>
          <p:nvPr/>
        </p:nvSpPr>
        <p:spPr>
          <a:xfrm>
            <a:off x="685800" y="2244728"/>
            <a:ext cx="9681966" cy="399597"/>
          </a:xfrm>
          <a:prstGeom prst="rect">
            <a:avLst/>
          </a:prstGeom>
        </p:spPr>
        <p:txBody>
          <a:bodyPr lIns="0" tIns="0" rIns="0" bIns="0" rtlCol="0" anchor="t">
            <a:spAutoFit/>
          </a:bodyPr>
          <a:lstStyle/>
          <a:p>
            <a:pPr algn="just" defTabSz="609630">
              <a:lnSpc>
                <a:spcPts val="3360"/>
              </a:lnSpc>
            </a:pPr>
            <a:r>
              <a:rPr lang="nl-NL" sz="2400" noProof="0">
                <a:solidFill>
                  <a:srgbClr val="FFFFFF"/>
                </a:solidFill>
                <a:latin typeface="Cooper Lt BT"/>
                <a:cs typeface="Cooper Light BT"/>
                <a:sym typeface="Cooper Lt BT Light"/>
              </a:rPr>
              <a:t>Leren zonder drempels</a:t>
            </a:r>
            <a:endParaRPr lang="nl-NL" sz="2400" noProof="0">
              <a:solidFill>
                <a:srgbClr val="FFFFFF"/>
              </a:solidFill>
              <a:latin typeface="Cooper Lt BT"/>
              <a:ea typeface="Cooper Light BT"/>
              <a:cs typeface="Cooper Light BT"/>
            </a:endParaRPr>
          </a:p>
        </p:txBody>
      </p:sp>
    </p:spTree>
    <p:extLst>
      <p:ext uri="{BB962C8B-B14F-4D97-AF65-F5344CB8AC3E}">
        <p14:creationId xmlns:p14="http://schemas.microsoft.com/office/powerpoint/2010/main" val="4142424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AF81"/>
        </a:solidFill>
        <a:effectLst/>
      </p:bgPr>
    </p:bg>
    <p:spTree>
      <p:nvGrpSpPr>
        <p:cNvPr id="1" name="">
          <a:extLst>
            <a:ext uri="{FF2B5EF4-FFF2-40B4-BE49-F238E27FC236}">
              <a16:creationId xmlns:a16="http://schemas.microsoft.com/office/drawing/2014/main" id="{4145058C-B6E5-AC21-1D4F-925D99172F54}"/>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DC8815A-50EA-084B-7C5F-2AF20955274A}"/>
              </a:ext>
            </a:extLst>
          </p:cNvPr>
          <p:cNvSpPr txBox="1"/>
          <p:nvPr/>
        </p:nvSpPr>
        <p:spPr>
          <a:xfrm>
            <a:off x="685800" y="806450"/>
            <a:ext cx="11079014" cy="3266728"/>
          </a:xfrm>
          <a:prstGeom prst="rect">
            <a:avLst/>
          </a:prstGeom>
        </p:spPr>
        <p:txBody>
          <a:bodyPr lIns="0" tIns="0" rIns="0" bIns="0" rtlCol="0" anchor="t">
            <a:spAutoFit/>
          </a:bodyPr>
          <a:lstStyle/>
          <a:p>
            <a:pPr defTabSz="609630">
              <a:lnSpc>
                <a:spcPts val="12652"/>
              </a:lnSpc>
            </a:pPr>
            <a:r>
              <a:rPr lang="nl-NL" sz="12650" noProof="0">
                <a:solidFill>
                  <a:srgbClr val="FFFFFF"/>
                </a:solidFill>
                <a:latin typeface="General Sans Semibold"/>
                <a:sym typeface="General Sans 1 Semi-Bold"/>
              </a:rPr>
              <a:t>Workshop Deel 1</a:t>
            </a:r>
            <a:endParaRPr lang="nl-NL" noProof="0">
              <a:solidFill>
                <a:srgbClr val="FFFFFF"/>
              </a:solidFill>
            </a:endParaRPr>
          </a:p>
        </p:txBody>
      </p:sp>
    </p:spTree>
    <p:extLst>
      <p:ext uri="{BB962C8B-B14F-4D97-AF65-F5344CB8AC3E}">
        <p14:creationId xmlns:p14="http://schemas.microsoft.com/office/powerpoint/2010/main" val="1612764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066AC-C3EF-8AD3-15D8-1269A8E0BC3A}"/>
            </a:ext>
          </a:extLst>
        </p:cNvPr>
        <p:cNvGrpSpPr/>
        <p:nvPr/>
      </p:nvGrpSpPr>
      <p:grpSpPr>
        <a:xfrm>
          <a:off x="0" y="0"/>
          <a:ext cx="0" cy="0"/>
          <a:chOff x="0" y="0"/>
          <a:chExt cx="0" cy="0"/>
        </a:xfrm>
      </p:grpSpPr>
      <p:sp>
        <p:nvSpPr>
          <p:cNvPr id="2" name="TextBox 3">
            <a:extLst>
              <a:ext uri="{FF2B5EF4-FFF2-40B4-BE49-F238E27FC236}">
                <a16:creationId xmlns:a16="http://schemas.microsoft.com/office/drawing/2014/main" id="{3B5AA097-142E-66B9-FC70-A34B42B61E0E}"/>
              </a:ext>
            </a:extLst>
          </p:cNvPr>
          <p:cNvSpPr txBox="1"/>
          <p:nvPr/>
        </p:nvSpPr>
        <p:spPr>
          <a:xfrm>
            <a:off x="672268" y="533400"/>
            <a:ext cx="10847463" cy="7584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6347"/>
              </a:lnSpc>
              <a:spcBef>
                <a:spcPts val="0"/>
              </a:spcBef>
              <a:spcAft>
                <a:spcPts val="0"/>
              </a:spcAft>
              <a:buClrTx/>
              <a:buSzTx/>
              <a:buFontTx/>
              <a:buNone/>
              <a:tabLst/>
              <a:defRPr/>
            </a:pPr>
            <a:r>
              <a:rPr lang="nl-NL" sz="4500" noProof="0">
                <a:solidFill>
                  <a:srgbClr val="00AF81"/>
                </a:solidFill>
                <a:latin typeface="General Sans Semibold"/>
                <a:sym typeface="General Sans 1 Semi-Bold"/>
              </a:rPr>
              <a:t>Programma</a:t>
            </a:r>
            <a:endParaRPr kumimoji="0" lang="nl-NL" sz="4500" b="0" i="0" u="none" strike="noStrike" kern="1200" cap="none" spc="0" normalizeH="0" baseline="0" noProof="0">
              <a:ln>
                <a:noFill/>
              </a:ln>
              <a:solidFill>
                <a:srgbClr val="00AF81"/>
              </a:solidFill>
              <a:effectLst/>
              <a:uLnTx/>
              <a:uFillTx/>
              <a:latin typeface="General Sans Semibold"/>
              <a:ea typeface="+mn-ea"/>
              <a:cs typeface="+mn-cs"/>
            </a:endParaRPr>
          </a:p>
        </p:txBody>
      </p:sp>
      <p:sp>
        <p:nvSpPr>
          <p:cNvPr id="7" name="TextBox 5">
            <a:extLst>
              <a:ext uri="{FF2B5EF4-FFF2-40B4-BE49-F238E27FC236}">
                <a16:creationId xmlns:a16="http://schemas.microsoft.com/office/drawing/2014/main" id="{1660633D-A49F-5014-441B-A72256C61CCA}"/>
              </a:ext>
            </a:extLst>
          </p:cNvPr>
          <p:cNvSpPr txBox="1"/>
          <p:nvPr/>
        </p:nvSpPr>
        <p:spPr>
          <a:xfrm>
            <a:off x="672268" y="1291813"/>
            <a:ext cx="9625618" cy="693818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42900" marR="0" lvl="0" indent="-342900" algn="l" defTabSz="609539" rtl="0" eaLnBrk="1" fontAlgn="auto" latinLnBrk="0" hangingPunct="1">
              <a:lnSpc>
                <a:spcPts val="3360"/>
              </a:lnSpc>
              <a:spcBef>
                <a:spcPts val="0"/>
              </a:spcBef>
              <a:spcAft>
                <a:spcPts val="0"/>
              </a:spcAft>
              <a:buClrTx/>
              <a:buSzTx/>
              <a:buBlip>
                <a:blip r:embed="rId2"/>
              </a:buBlip>
              <a:tabLst/>
              <a:defRPr/>
            </a:pPr>
            <a:endParaRPr lang="nl-NL" sz="2400" noProof="0">
              <a:solidFill>
                <a:prstClr val="black"/>
              </a:solidFill>
              <a:latin typeface="General Sans" pitchFamily="2" charset="77"/>
            </a:endParaRPr>
          </a:p>
          <a:p>
            <a:pPr marL="342900" indent="-342900">
              <a:lnSpc>
                <a:spcPts val="3360"/>
              </a:lnSpc>
              <a:buBlip>
                <a:blip r:embed="rId2"/>
              </a:buBlip>
              <a:defRPr/>
            </a:pPr>
            <a:r>
              <a:rPr lang="nl-NL" sz="2800" dirty="0">
                <a:solidFill>
                  <a:prstClr val="black"/>
                </a:solidFill>
                <a:latin typeface="General Sans"/>
              </a:rPr>
              <a:t>Opening: Leren zonder drempels &amp; </a:t>
            </a:r>
            <a:r>
              <a:rPr lang="nl-NL" sz="2800" dirty="0" err="1">
                <a:solidFill>
                  <a:prstClr val="black"/>
                </a:solidFill>
                <a:latin typeface="General Sans"/>
              </a:rPr>
              <a:t>OKx</a:t>
            </a:r>
          </a:p>
          <a:p>
            <a:pPr marL="342900" indent="-342900">
              <a:lnSpc>
                <a:spcPts val="3360"/>
              </a:lnSpc>
              <a:buBlip>
                <a:blip r:embed="rId2"/>
              </a:buBlip>
              <a:defRPr/>
            </a:pPr>
            <a:r>
              <a:rPr lang="nl-NL" sz="2800" dirty="0">
                <a:solidFill>
                  <a:prstClr val="black"/>
                </a:solidFill>
                <a:latin typeface="General Sans"/>
              </a:rPr>
              <a:t>Workshop ronde 1: Aan de slag met de koppelvlakken</a:t>
            </a:r>
          </a:p>
          <a:p>
            <a:pPr marL="342900" indent="-342900">
              <a:lnSpc>
                <a:spcPts val="3360"/>
              </a:lnSpc>
              <a:buBlip>
                <a:blip r:embed="rId2"/>
              </a:buBlip>
              <a:defRPr/>
            </a:pPr>
            <a:r>
              <a:rPr lang="nl-NL" sz="2800" dirty="0">
                <a:solidFill>
                  <a:prstClr val="black"/>
                </a:solidFill>
                <a:latin typeface="General Sans"/>
              </a:rPr>
              <a:t>Lunch</a:t>
            </a:r>
          </a:p>
          <a:p>
            <a:pPr marL="342900" indent="-342900">
              <a:lnSpc>
                <a:spcPts val="3360"/>
              </a:lnSpc>
              <a:buBlip>
                <a:blip r:embed="rId2"/>
              </a:buBlip>
              <a:defRPr/>
            </a:pPr>
            <a:r>
              <a:rPr lang="nl-NL" sz="2800" dirty="0">
                <a:solidFill>
                  <a:prstClr val="black"/>
                </a:solidFill>
                <a:latin typeface="General Sans"/>
              </a:rPr>
              <a:t>Informatiestromen binnen flexibilisering</a:t>
            </a:r>
          </a:p>
          <a:p>
            <a:pPr marL="342900" indent="-342900">
              <a:lnSpc>
                <a:spcPts val="3360"/>
              </a:lnSpc>
              <a:buBlip>
                <a:blip r:embed="rId2"/>
              </a:buBlip>
              <a:defRPr/>
            </a:pPr>
            <a:r>
              <a:rPr lang="nl-NL" sz="2800" dirty="0">
                <a:solidFill>
                  <a:prstClr val="black"/>
                </a:solidFill>
                <a:latin typeface="General Sans"/>
              </a:rPr>
              <a:t>Workshop ronde 2: Flexibilisering en de impact op BOP-SI</a:t>
            </a:r>
          </a:p>
          <a:p>
            <a:pPr marL="342900" indent="-342900">
              <a:lnSpc>
                <a:spcPts val="3360"/>
              </a:lnSpc>
              <a:buBlip>
                <a:blip r:embed="rId2"/>
              </a:buBlip>
              <a:defRPr/>
            </a:pPr>
            <a:r>
              <a:rPr lang="nl-NL" sz="2800" dirty="0">
                <a:solidFill>
                  <a:prstClr val="black"/>
                </a:solidFill>
                <a:latin typeface="General Sans"/>
              </a:rPr>
              <a:t>Afsluiting:</a:t>
            </a:r>
            <a:br>
              <a:rPr lang="nl-NL" sz="2800" dirty="0">
                <a:latin typeface="General Sans" pitchFamily="2" charset="77"/>
              </a:rPr>
            </a:br>
            <a:r>
              <a:rPr lang="nl-NL" sz="2800" dirty="0">
                <a:solidFill>
                  <a:prstClr val="black"/>
                </a:solidFill>
                <a:latin typeface="General Sans"/>
              </a:rPr>
              <a:t>	- Blijf in actie met </a:t>
            </a:r>
            <a:r>
              <a:rPr lang="nl-NL" sz="2800" dirty="0" err="1">
                <a:solidFill>
                  <a:prstClr val="black"/>
                </a:solidFill>
                <a:latin typeface="General Sans"/>
              </a:rPr>
              <a:t>OKx</a:t>
            </a:r>
            <a:br>
              <a:rPr lang="nl-NL" sz="2800" dirty="0">
                <a:latin typeface="General Sans" pitchFamily="2" charset="77"/>
              </a:rPr>
            </a:br>
            <a:r>
              <a:rPr lang="nl-NL" sz="2800" dirty="0">
                <a:solidFill>
                  <a:prstClr val="black"/>
                </a:solidFill>
                <a:latin typeface="General Sans"/>
              </a:rPr>
              <a:t>	- Word lid van de Leren zonder drempels Community</a:t>
            </a:r>
          </a:p>
          <a:p>
            <a:pPr marL="342900" indent="-342900">
              <a:lnSpc>
                <a:spcPts val="3360"/>
              </a:lnSpc>
              <a:buBlip>
                <a:blip r:embed="rId2"/>
              </a:buBlip>
              <a:defRPr/>
            </a:pPr>
            <a:endParaRPr lang="nl-NL" sz="2400">
              <a:solidFill>
                <a:prstClr val="black"/>
              </a:solidFill>
              <a:latin typeface="General Sans" pitchFamily="2" charset="77"/>
            </a:endParaRPr>
          </a:p>
          <a:p>
            <a:pPr>
              <a:lnSpc>
                <a:spcPts val="3360"/>
              </a:lnSpc>
              <a:defRPr/>
            </a:pPr>
            <a:endParaRPr lang="nl-NL" sz="2400">
              <a:solidFill>
                <a:prstClr val="black"/>
              </a:solidFill>
              <a:latin typeface="General Sans" pitchFamily="2" charset="77"/>
            </a:endParaRPr>
          </a:p>
          <a:p>
            <a:pPr marL="342900" indent="-342900">
              <a:lnSpc>
                <a:spcPts val="3360"/>
              </a:lnSpc>
              <a:buBlip>
                <a:blip r:embed="rId2"/>
              </a:buBlip>
              <a:defRPr/>
            </a:pPr>
            <a:endParaRPr lang="nl-NL" sz="2400" noProof="0">
              <a:solidFill>
                <a:prstClr val="black"/>
              </a:solidFill>
              <a:latin typeface="General Sans" pitchFamily="2" charset="77"/>
            </a:endParaRPr>
          </a:p>
          <a:p>
            <a:pPr>
              <a:lnSpc>
                <a:spcPts val="3360"/>
              </a:lnSpc>
              <a:defRPr/>
            </a:pPr>
            <a:br>
              <a:rPr lang="nl-NL" sz="2400" noProof="0" dirty="0">
                <a:latin typeface="General Sans" pitchFamily="2" charset="77"/>
              </a:rPr>
            </a:br>
            <a:endParaRPr lang="nl-NL" sz="2400" noProof="0">
              <a:solidFill>
                <a:prstClr val="black"/>
              </a:solidFill>
              <a:latin typeface="General Sans" pitchFamily="2" charset="77"/>
            </a:endParaRPr>
          </a:p>
          <a:p>
            <a:pPr marL="342900" indent="-342900">
              <a:lnSpc>
                <a:spcPts val="3360"/>
              </a:lnSpc>
              <a:buBlip>
                <a:blip r:embed="rId2"/>
              </a:buBlip>
              <a:defRPr/>
            </a:pPr>
            <a:endParaRPr lang="nl-NL" sz="2400" noProof="0">
              <a:solidFill>
                <a:prstClr val="black"/>
              </a:solidFill>
              <a:latin typeface="General Sans" pitchFamily="2" charset="77"/>
            </a:endParaRPr>
          </a:p>
          <a:p>
            <a:pPr marL="342900" marR="0" lvl="0" indent="-342900" algn="l" defTabSz="609539" rtl="0" eaLnBrk="1" fontAlgn="auto" latinLnBrk="0" hangingPunct="1">
              <a:lnSpc>
                <a:spcPts val="3360"/>
              </a:lnSpc>
              <a:spcBef>
                <a:spcPts val="0"/>
              </a:spcBef>
              <a:spcAft>
                <a:spcPts val="0"/>
              </a:spcAft>
              <a:buClrTx/>
              <a:buSzTx/>
              <a:buBlip>
                <a:blip r:embed="rId2"/>
              </a:buBlip>
              <a:tabLst/>
              <a:defRPr/>
            </a:pPr>
            <a:endParaRPr kumimoji="0" lang="nl-NL" sz="2400" b="0" i="0" u="none" strike="noStrike" kern="1200" cap="none" spc="0" normalizeH="0" baseline="0" noProof="0">
              <a:ln>
                <a:noFill/>
              </a:ln>
              <a:solidFill>
                <a:prstClr val="black"/>
              </a:solidFill>
              <a:effectLst/>
              <a:uLnTx/>
              <a:uFillTx/>
              <a:latin typeface="General Sans"/>
              <a:ea typeface="+mn-ea"/>
              <a:cs typeface="+mn-cs"/>
            </a:endParaRPr>
          </a:p>
        </p:txBody>
      </p:sp>
    </p:spTree>
    <p:extLst>
      <p:ext uri="{BB962C8B-B14F-4D97-AF65-F5344CB8AC3E}">
        <p14:creationId xmlns:p14="http://schemas.microsoft.com/office/powerpoint/2010/main" val="2261723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E352369-4499-8471-19EF-C3EE8D952E80}"/>
              </a:ext>
            </a:extLst>
          </p:cNvPr>
          <p:cNvSpPr>
            <a:spLocks noGrp="1"/>
          </p:cNvSpPr>
          <p:nvPr>
            <p:ph type="body" sz="quarter" idx="11"/>
          </p:nvPr>
        </p:nvSpPr>
        <p:spPr>
          <a:xfrm>
            <a:off x="900113" y="1809750"/>
            <a:ext cx="6461505" cy="4287600"/>
          </a:xfrm>
        </p:spPr>
        <p:txBody>
          <a:bodyPr vert="horz" lIns="91440" tIns="45720" rIns="91440" bIns="45720" rtlCol="0" anchor="t">
            <a:normAutofit/>
          </a:bodyPr>
          <a:lstStyle/>
          <a:p>
            <a:pPr marL="228600" indent="-228600"/>
            <a:r>
              <a:rPr lang="en-US" sz="2000" noProof="1">
                <a:ea typeface="+mn-lt"/>
                <a:cs typeface="+mn-lt"/>
              </a:rPr>
              <a:t>Jullie werken aan tafel vanuit </a:t>
            </a:r>
            <a:r>
              <a:rPr lang="en-US" sz="2000" noProof="1">
                <a:solidFill>
                  <a:srgbClr val="DD784B"/>
                </a:solidFill>
                <a:ea typeface="+mn-lt"/>
                <a:cs typeface="+mn-lt"/>
              </a:rPr>
              <a:t>één systeem</a:t>
            </a:r>
            <a:r>
              <a:rPr lang="en-US" sz="2000" noProof="1">
                <a:ea typeface="+mn-lt"/>
                <a:cs typeface="+mn-lt"/>
              </a:rPr>
              <a:t> (OC, LMS, SVS, KRS, COT of Planning).</a:t>
            </a:r>
          </a:p>
          <a:p>
            <a:pPr marL="228600" indent="-228600"/>
            <a:r>
              <a:rPr lang="en-US" sz="2000" noProof="1">
                <a:ea typeface="+mn-lt"/>
                <a:cs typeface="+mn-lt"/>
              </a:rPr>
              <a:t>Vanuit dat systeemperspectief brengen jullie in beeld:</a:t>
            </a:r>
            <a:endParaRPr lang="en-US" sz="2000" noProof="1">
              <a:ea typeface="Calibri"/>
              <a:cs typeface="Calibri"/>
            </a:endParaRPr>
          </a:p>
          <a:p>
            <a:pPr marL="495300" lvl="1" indent="-190500">
              <a:buChar char="•"/>
            </a:pPr>
            <a:r>
              <a:rPr lang="en-US" sz="2000" noProof="1">
                <a:ea typeface="+mn-lt"/>
                <a:cs typeface="+mn-lt"/>
              </a:rPr>
              <a:t>welke gegevens (attributen) jullie hebben,</a:t>
            </a:r>
            <a:endParaRPr lang="en-US" sz="1800" noProof="1">
              <a:ea typeface="Calibri"/>
              <a:cs typeface="Calibri"/>
            </a:endParaRPr>
          </a:p>
          <a:p>
            <a:pPr marL="495300" lvl="1" indent="-190500">
              <a:buChar char="•"/>
            </a:pPr>
            <a:r>
              <a:rPr lang="en-US" sz="2000" noProof="1">
                <a:ea typeface="+mn-lt"/>
                <a:cs typeface="+mn-lt"/>
              </a:rPr>
              <a:t>welke gegevens jullie nodig hebben van andere systemen,</a:t>
            </a:r>
            <a:endParaRPr lang="en-US" sz="1800" noProof="1">
              <a:ea typeface="Calibri"/>
              <a:cs typeface="Calibri"/>
            </a:endParaRPr>
          </a:p>
          <a:p>
            <a:pPr marL="495300" lvl="1" indent="-190500">
              <a:buChar char="•"/>
            </a:pPr>
            <a:r>
              <a:rPr lang="en-US" sz="2000" noProof="1">
                <a:ea typeface="+mn-lt"/>
                <a:cs typeface="+mn-lt"/>
              </a:rPr>
              <a:t>en hoe systemen met elkaar communiceren binnen studentjourney 4.</a:t>
            </a:r>
            <a:endParaRPr lang="en-US" sz="1800" noProof="1">
              <a:ea typeface="Calibri"/>
              <a:cs typeface="Calibri"/>
            </a:endParaRPr>
          </a:p>
          <a:p>
            <a:pPr marL="228600" indent="-228600"/>
            <a:r>
              <a:rPr lang="en-US" sz="2000" noProof="1">
                <a:ea typeface="+mn-lt"/>
                <a:cs typeface="+mn-lt"/>
              </a:rPr>
              <a:t>Door post-its (per systeem </a:t>
            </a:r>
            <a:r>
              <a:rPr lang="en-US" sz="2000" noProof="1">
                <a:solidFill>
                  <a:srgbClr val="4F81BD"/>
                </a:solidFill>
                <a:ea typeface="+mn-lt"/>
                <a:cs typeface="+mn-lt"/>
              </a:rPr>
              <a:t>1 kleur)</a:t>
            </a:r>
            <a:r>
              <a:rPr lang="en-US" sz="2000" noProof="1">
                <a:ea typeface="+mn-lt"/>
                <a:cs typeface="+mn-lt"/>
              </a:rPr>
              <a:t> en lijnen te gebruiken maken we samen de koppelvlakken zichtbaar op het brownpaper.</a:t>
            </a:r>
            <a:endParaRPr lang="en-US" sz="2000" noProof="1">
              <a:ea typeface="Calibri"/>
              <a:cs typeface="Calibri"/>
            </a:endParaRPr>
          </a:p>
          <a:p>
            <a:pPr marL="228600" indent="-228600"/>
            <a:r>
              <a:rPr lang="en-US" sz="2000" noProof="1">
                <a:ea typeface="+mn-lt"/>
                <a:cs typeface="+mn-lt"/>
              </a:rPr>
              <a:t>Volg de stappen op de </a:t>
            </a:r>
            <a:r>
              <a:rPr lang="en-US" sz="2000" noProof="1">
                <a:solidFill>
                  <a:srgbClr val="00AF81"/>
                </a:solidFill>
                <a:ea typeface="+mn-lt"/>
                <a:cs typeface="+mn-lt"/>
              </a:rPr>
              <a:t>instructiekaart.</a:t>
            </a:r>
          </a:p>
          <a:p>
            <a:pPr marL="228600" indent="-228600"/>
            <a:endParaRPr lang="en-US" sz="2000" noProof="1">
              <a:ea typeface="+mn-lt"/>
              <a:cs typeface="+mn-lt"/>
            </a:endParaRPr>
          </a:p>
          <a:p>
            <a:pPr marL="0" indent="0">
              <a:buNone/>
            </a:pPr>
            <a:endParaRPr lang="en-US" sz="2000" dirty="0">
              <a:ea typeface="+mn-lt"/>
              <a:cs typeface="+mn-lt"/>
            </a:endParaRPr>
          </a:p>
        </p:txBody>
      </p:sp>
      <p:sp>
        <p:nvSpPr>
          <p:cNvPr id="3" name="Titel 2">
            <a:extLst>
              <a:ext uri="{FF2B5EF4-FFF2-40B4-BE49-F238E27FC236}">
                <a16:creationId xmlns:a16="http://schemas.microsoft.com/office/drawing/2014/main" id="{5D6A4B54-39D7-6B72-651A-6B72EB8950DF}"/>
              </a:ext>
            </a:extLst>
          </p:cNvPr>
          <p:cNvSpPr>
            <a:spLocks noGrp="1"/>
          </p:cNvSpPr>
          <p:nvPr>
            <p:ph type="title"/>
          </p:nvPr>
        </p:nvSpPr>
        <p:spPr>
          <a:xfrm>
            <a:off x="0" y="386292"/>
            <a:ext cx="9017000" cy="762000"/>
          </a:xfrm>
        </p:spPr>
        <p:txBody>
          <a:bodyPr>
            <a:normAutofit/>
          </a:bodyPr>
          <a:lstStyle/>
          <a:p>
            <a:r>
              <a:rPr lang="nl-NL" sz="2900" b="1">
                <a:ea typeface="Calibri"/>
                <a:cs typeface="Calibri"/>
              </a:rPr>
              <a:t>Werkvorm 1. Aan de slag met </a:t>
            </a:r>
            <a:r>
              <a:rPr lang="nl-NL" sz="2900" b="1" err="1">
                <a:ea typeface="Calibri"/>
                <a:cs typeface="Calibri"/>
              </a:rPr>
              <a:t>OKx</a:t>
            </a:r>
            <a:r>
              <a:rPr lang="nl-NL" sz="2900" b="1">
                <a:ea typeface="Calibri"/>
                <a:cs typeface="Calibri"/>
              </a:rPr>
              <a:t>-Koppelvlakken</a:t>
            </a:r>
          </a:p>
        </p:txBody>
      </p:sp>
      <p:pic>
        <p:nvPicPr>
          <p:cNvPr id="4" name="Afbeelding 3" descr="Afbeelding met tekst, schermopname, tekenfilm&#10;&#10;Door AI gegenereerde inhoud is mogelijk onjuist.">
            <a:extLst>
              <a:ext uri="{FF2B5EF4-FFF2-40B4-BE49-F238E27FC236}">
                <a16:creationId xmlns:a16="http://schemas.microsoft.com/office/drawing/2014/main" id="{3238217E-87AD-E7E4-539C-0234267636D9}"/>
              </a:ext>
            </a:extLst>
          </p:cNvPr>
          <p:cNvPicPr>
            <a:picLocks noChangeAspect="1"/>
          </p:cNvPicPr>
          <p:nvPr/>
        </p:nvPicPr>
        <p:blipFill>
          <a:blip r:embed="rId2"/>
          <a:stretch>
            <a:fillRect/>
          </a:stretch>
        </p:blipFill>
        <p:spPr>
          <a:xfrm>
            <a:off x="7916934" y="930017"/>
            <a:ext cx="4141347" cy="5837643"/>
          </a:xfrm>
          <a:prstGeom prst="rect">
            <a:avLst/>
          </a:prstGeom>
        </p:spPr>
      </p:pic>
    </p:spTree>
    <p:extLst>
      <p:ext uri="{BB962C8B-B14F-4D97-AF65-F5344CB8AC3E}">
        <p14:creationId xmlns:p14="http://schemas.microsoft.com/office/powerpoint/2010/main" val="4262539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2" descr="Afbeelding met tekst, schermopname, Lettertype, nummer&#10;&#10;Door AI gegenereerde inhoud is mogelijk onjuist.">
            <a:extLst>
              <a:ext uri="{FF2B5EF4-FFF2-40B4-BE49-F238E27FC236}">
                <a16:creationId xmlns:a16="http://schemas.microsoft.com/office/drawing/2014/main" id="{8269D692-473D-B2C7-518B-4AA2B37A866F}"/>
              </a:ext>
            </a:extLst>
          </p:cNvPr>
          <p:cNvPicPr>
            <a:picLocks noChangeAspect="1"/>
          </p:cNvPicPr>
          <p:nvPr/>
        </p:nvPicPr>
        <p:blipFill>
          <a:blip r:embed="rId2"/>
          <a:stretch>
            <a:fillRect/>
          </a:stretch>
        </p:blipFill>
        <p:spPr>
          <a:xfrm>
            <a:off x="120650" y="1188245"/>
            <a:ext cx="11950700" cy="4481511"/>
          </a:xfrm>
          <a:prstGeom prst="rect">
            <a:avLst/>
          </a:prstGeom>
          <a:noFill/>
        </p:spPr>
      </p:pic>
    </p:spTree>
    <p:extLst>
      <p:ext uri="{BB962C8B-B14F-4D97-AF65-F5344CB8AC3E}">
        <p14:creationId xmlns:p14="http://schemas.microsoft.com/office/powerpoint/2010/main" val="515382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D784B"/>
        </a:solidFill>
        <a:effectLst/>
      </p:bgPr>
    </p:bg>
    <p:spTree>
      <p:nvGrpSpPr>
        <p:cNvPr id="1" name="">
          <a:extLst>
            <a:ext uri="{FF2B5EF4-FFF2-40B4-BE49-F238E27FC236}">
              <a16:creationId xmlns:a16="http://schemas.microsoft.com/office/drawing/2014/main" id="{BF75EE9E-E03C-8E41-3A29-9B4D2AF6453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3D63378-8661-025B-C1E7-973386B4886E}"/>
              </a:ext>
            </a:extLst>
          </p:cNvPr>
          <p:cNvSpPr txBox="1"/>
          <p:nvPr/>
        </p:nvSpPr>
        <p:spPr>
          <a:xfrm>
            <a:off x="685800" y="885080"/>
            <a:ext cx="11079014" cy="3257302"/>
          </a:xfrm>
          <a:prstGeom prst="rect">
            <a:avLst/>
          </a:prstGeom>
        </p:spPr>
        <p:txBody>
          <a:bodyPr lIns="0" tIns="0" rIns="0" bIns="0" rtlCol="0" anchor="t">
            <a:spAutoFit/>
          </a:bodyPr>
          <a:lstStyle/>
          <a:p>
            <a:pPr defTabSz="609630">
              <a:lnSpc>
                <a:spcPts val="12652"/>
              </a:lnSpc>
            </a:pPr>
            <a:r>
              <a:rPr lang="nl-NL" sz="12650">
                <a:solidFill>
                  <a:srgbClr val="FFFFFF"/>
                </a:solidFill>
                <a:latin typeface="General Sans Semibold"/>
                <a:ea typeface="General Sans 1 Semi-Bold"/>
                <a:cs typeface="General Sans 1 Semi-Bold"/>
                <a:sym typeface="General Sans 1 Semi-Bold"/>
              </a:rPr>
              <a:t>Welkom bij deel 2</a:t>
            </a:r>
            <a:endParaRPr lang="nl-NL" sz="12650" noProof="0">
              <a:solidFill>
                <a:srgbClr val="FFFFFF"/>
              </a:solidFill>
              <a:latin typeface="General Sans Semibold" panose="020B0604020202020204" charset="0"/>
              <a:ea typeface="General Sans 1 Semi-Bold"/>
              <a:cs typeface="General Sans 1 Semi-Bold"/>
            </a:endParaRPr>
          </a:p>
        </p:txBody>
      </p:sp>
      <p:sp>
        <p:nvSpPr>
          <p:cNvPr id="4" name="TextBox 3">
            <a:extLst>
              <a:ext uri="{FF2B5EF4-FFF2-40B4-BE49-F238E27FC236}">
                <a16:creationId xmlns:a16="http://schemas.microsoft.com/office/drawing/2014/main" id="{97311F53-208F-B02A-8998-C9DAFE7DBB1E}"/>
              </a:ext>
            </a:extLst>
          </p:cNvPr>
          <p:cNvSpPr txBox="1"/>
          <p:nvPr/>
        </p:nvSpPr>
        <p:spPr>
          <a:xfrm>
            <a:off x="685800" y="4287311"/>
            <a:ext cx="9681966" cy="399597"/>
          </a:xfrm>
          <a:prstGeom prst="rect">
            <a:avLst/>
          </a:prstGeom>
        </p:spPr>
        <p:txBody>
          <a:bodyPr lIns="0" tIns="0" rIns="0" bIns="0" rtlCol="0" anchor="t">
            <a:spAutoFit/>
          </a:bodyPr>
          <a:lstStyle/>
          <a:p>
            <a:pPr algn="just" defTabSz="609630">
              <a:lnSpc>
                <a:spcPts val="3360"/>
              </a:lnSpc>
            </a:pPr>
            <a:r>
              <a:rPr lang="nl-NL" sz="2400" noProof="0">
                <a:solidFill>
                  <a:srgbClr val="FFFFFF"/>
                </a:solidFill>
                <a:latin typeface="Cooper Lt BT"/>
                <a:cs typeface="Cooper Light BT"/>
                <a:sym typeface="Cooper Lt BT Light"/>
              </a:rPr>
              <a:t>Leren zonder drempels</a:t>
            </a:r>
            <a:endParaRPr lang="nl-NL" sz="2400" noProof="0">
              <a:solidFill>
                <a:srgbClr val="FFFFFF"/>
              </a:solidFill>
              <a:latin typeface="Cooper Lt BT"/>
              <a:ea typeface="Cooper Light BT"/>
              <a:cs typeface="Cooper Light BT"/>
            </a:endParaRPr>
          </a:p>
        </p:txBody>
      </p:sp>
    </p:spTree>
    <p:extLst>
      <p:ext uri="{BB962C8B-B14F-4D97-AF65-F5344CB8AC3E}">
        <p14:creationId xmlns:p14="http://schemas.microsoft.com/office/powerpoint/2010/main" val="4272465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9B3FA-CD6E-77F6-E2A8-E3AB793AC6DB}"/>
            </a:ext>
          </a:extLst>
        </p:cNvPr>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4A91B2A7-A83F-1233-422A-7847BCEB5D1B}"/>
              </a:ext>
            </a:extLst>
          </p:cNvPr>
          <p:cNvSpPr>
            <a:spLocks noGrp="1"/>
          </p:cNvSpPr>
          <p:nvPr>
            <p:ph type="sldNum" sz="quarter" idx="10"/>
          </p:nvPr>
        </p:nvSpPr>
        <p:spPr/>
        <p:txBody>
          <a:bodyPr/>
          <a:lstStyle/>
          <a:p>
            <a:fld id="{51C5D536-50B7-4CE6-B44E-3B56F0A7BD1A}" type="slidenum">
              <a:rPr lang="nl-NL" smtClean="0"/>
              <a:pPr/>
              <a:t>23</a:t>
            </a:fld>
            <a:endParaRPr lang="nl-NL"/>
          </a:p>
        </p:txBody>
      </p:sp>
      <p:sp>
        <p:nvSpPr>
          <p:cNvPr id="4" name="Titel 3">
            <a:extLst>
              <a:ext uri="{FF2B5EF4-FFF2-40B4-BE49-F238E27FC236}">
                <a16:creationId xmlns:a16="http://schemas.microsoft.com/office/drawing/2014/main" id="{5FCED5F4-427A-9678-CEA4-08FF486B43B6}"/>
              </a:ext>
            </a:extLst>
          </p:cNvPr>
          <p:cNvSpPr>
            <a:spLocks noGrp="1"/>
          </p:cNvSpPr>
          <p:nvPr>
            <p:ph type="title"/>
          </p:nvPr>
        </p:nvSpPr>
        <p:spPr>
          <a:xfrm>
            <a:off x="774105" y="384866"/>
            <a:ext cx="10192070" cy="997196"/>
          </a:xfrm>
        </p:spPr>
        <p:txBody>
          <a:bodyPr>
            <a:normAutofit/>
          </a:bodyPr>
          <a:lstStyle/>
          <a:p>
            <a:pPr algn="l"/>
            <a:r>
              <a:rPr lang="nl-NL" sz="3600">
                <a:solidFill>
                  <a:srgbClr val="4F81BD"/>
                </a:solidFill>
                <a:latin typeface="General Sans Semibold" panose="020B0604020202020204" charset="0"/>
              </a:rPr>
              <a:t>Flexibiliseringstrend</a:t>
            </a:r>
          </a:p>
        </p:txBody>
      </p:sp>
      <p:pic>
        <p:nvPicPr>
          <p:cNvPr id="7" name="Afbeelding 6" descr="Afbeelding met tekst, diagram, lijn, Lettertype&#10;&#10;Door AI gegenereerde inhoud is mogelijk onjuist.">
            <a:extLst>
              <a:ext uri="{FF2B5EF4-FFF2-40B4-BE49-F238E27FC236}">
                <a16:creationId xmlns:a16="http://schemas.microsoft.com/office/drawing/2014/main" id="{4D3D0B93-46F5-AC1F-9E30-8B65BE3ECB5B}"/>
              </a:ext>
            </a:extLst>
          </p:cNvPr>
          <p:cNvPicPr>
            <a:picLocks noChangeAspect="1"/>
          </p:cNvPicPr>
          <p:nvPr/>
        </p:nvPicPr>
        <p:blipFill>
          <a:blip r:embed="rId2"/>
          <a:stretch>
            <a:fillRect/>
          </a:stretch>
        </p:blipFill>
        <p:spPr>
          <a:xfrm>
            <a:off x="1444487" y="1705813"/>
            <a:ext cx="8348870" cy="4834134"/>
          </a:xfrm>
          <a:prstGeom prst="rect">
            <a:avLst/>
          </a:prstGeom>
        </p:spPr>
      </p:pic>
    </p:spTree>
    <p:extLst>
      <p:ext uri="{BB962C8B-B14F-4D97-AF65-F5344CB8AC3E}">
        <p14:creationId xmlns:p14="http://schemas.microsoft.com/office/powerpoint/2010/main" val="3557831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A938944-E197-0C2A-3583-D19557FF1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4949"/>
            <a:ext cx="12192000" cy="4959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4D1A0B-BEFC-72A9-762E-EC9FEA3EA505}"/>
              </a:ext>
            </a:extLst>
          </p:cNvPr>
          <p:cNvSpPr txBox="1"/>
          <p:nvPr/>
        </p:nvSpPr>
        <p:spPr>
          <a:xfrm>
            <a:off x="-1625129" y="57759"/>
            <a:ext cx="12192000" cy="523220"/>
          </a:xfrm>
          <a:prstGeom prst="rect">
            <a:avLst/>
          </a:prstGeom>
          <a:noFill/>
        </p:spPr>
        <p:txBody>
          <a:bodyPr wrap="square" rtlCol="0">
            <a:spAutoFit/>
          </a:bodyPr>
          <a:lstStyle/>
          <a:p>
            <a:pPr algn="ctr"/>
            <a:r>
              <a:rPr lang="nl-NL" sz="2800" b="1" noProof="0"/>
              <a:t>Informatiestromen binnen flexibilisering</a:t>
            </a:r>
          </a:p>
        </p:txBody>
      </p:sp>
      <p:sp>
        <p:nvSpPr>
          <p:cNvPr id="5" name="Call-out: Down Arrow 4">
            <a:extLst>
              <a:ext uri="{FF2B5EF4-FFF2-40B4-BE49-F238E27FC236}">
                <a16:creationId xmlns:a16="http://schemas.microsoft.com/office/drawing/2014/main" id="{2D1F63C8-AB70-6A46-6FBD-DA6E71D0A2B1}"/>
              </a:ext>
            </a:extLst>
          </p:cNvPr>
          <p:cNvSpPr/>
          <p:nvPr/>
        </p:nvSpPr>
        <p:spPr>
          <a:xfrm>
            <a:off x="2649415" y="643746"/>
            <a:ext cx="4876800" cy="1066800"/>
          </a:xfrm>
          <a:prstGeom prst="down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noProof="0"/>
              <a:t>Onderwijsontwikkeling en voorbereiding</a:t>
            </a:r>
          </a:p>
          <a:p>
            <a:pPr algn="ctr"/>
            <a:r>
              <a:rPr lang="nl-NL" noProof="0"/>
              <a:t>(gecentreerd om globaal opleidingsaanbod)</a:t>
            </a:r>
          </a:p>
        </p:txBody>
      </p:sp>
      <p:sp>
        <p:nvSpPr>
          <p:cNvPr id="6" name="Call-out: Down Arrow 5">
            <a:extLst>
              <a:ext uri="{FF2B5EF4-FFF2-40B4-BE49-F238E27FC236}">
                <a16:creationId xmlns:a16="http://schemas.microsoft.com/office/drawing/2014/main" id="{D96D2C83-2FB4-78A1-FF63-EC37456850BE}"/>
              </a:ext>
            </a:extLst>
          </p:cNvPr>
          <p:cNvSpPr/>
          <p:nvPr/>
        </p:nvSpPr>
        <p:spPr>
          <a:xfrm>
            <a:off x="8550275" y="730825"/>
            <a:ext cx="3486150" cy="1066800"/>
          </a:xfrm>
          <a:prstGeom prst="down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noProof="0"/>
              <a:t>Onderwijsuitvoering</a:t>
            </a:r>
          </a:p>
          <a:p>
            <a:pPr algn="ctr"/>
            <a:r>
              <a:rPr lang="nl-NL" noProof="0"/>
              <a:t>(customer </a:t>
            </a:r>
            <a:r>
              <a:rPr lang="nl-NL" noProof="0" err="1"/>
              <a:t>journey</a:t>
            </a:r>
            <a:r>
              <a:rPr lang="nl-NL" noProof="0"/>
              <a:t> met student)</a:t>
            </a:r>
          </a:p>
        </p:txBody>
      </p:sp>
      <p:sp>
        <p:nvSpPr>
          <p:cNvPr id="2" name="Rectangle 1">
            <a:extLst>
              <a:ext uri="{FF2B5EF4-FFF2-40B4-BE49-F238E27FC236}">
                <a16:creationId xmlns:a16="http://schemas.microsoft.com/office/drawing/2014/main" id="{6630FF3E-F482-B27A-F6C9-3EDC4ADD6E39}"/>
              </a:ext>
            </a:extLst>
          </p:cNvPr>
          <p:cNvSpPr/>
          <p:nvPr/>
        </p:nvSpPr>
        <p:spPr>
          <a:xfrm>
            <a:off x="5797901" y="5756031"/>
            <a:ext cx="1446962" cy="62894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a:solidFill>
                <a:schemeClr val="bg1"/>
              </a:solidFill>
            </a:endParaRPr>
          </a:p>
        </p:txBody>
      </p:sp>
      <p:sp>
        <p:nvSpPr>
          <p:cNvPr id="3" name="Call-out: Down Arrow 2">
            <a:extLst>
              <a:ext uri="{FF2B5EF4-FFF2-40B4-BE49-F238E27FC236}">
                <a16:creationId xmlns:a16="http://schemas.microsoft.com/office/drawing/2014/main" id="{0C86D003-F569-CB37-3887-CCC8055AC02B}"/>
              </a:ext>
            </a:extLst>
          </p:cNvPr>
          <p:cNvSpPr/>
          <p:nvPr/>
        </p:nvSpPr>
        <p:spPr>
          <a:xfrm>
            <a:off x="-1" y="1203041"/>
            <a:ext cx="2027544" cy="1946559"/>
          </a:xfrm>
          <a:prstGeom prst="down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noProof="0"/>
              <a:t>Onderwijsvisie naar onderwijs aanbod vertalen</a:t>
            </a:r>
          </a:p>
        </p:txBody>
      </p:sp>
      <p:sp>
        <p:nvSpPr>
          <p:cNvPr id="7" name="Rectangle 6">
            <a:extLst>
              <a:ext uri="{FF2B5EF4-FFF2-40B4-BE49-F238E27FC236}">
                <a16:creationId xmlns:a16="http://schemas.microsoft.com/office/drawing/2014/main" id="{8D8EFB8F-3D96-F7A0-9104-AC62467E4B3B}"/>
              </a:ext>
            </a:extLst>
          </p:cNvPr>
          <p:cNvSpPr/>
          <p:nvPr/>
        </p:nvSpPr>
        <p:spPr>
          <a:xfrm>
            <a:off x="6817807" y="3406906"/>
            <a:ext cx="1591293" cy="74814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a:solidFill>
                <a:schemeClr val="bg1"/>
              </a:solidFill>
            </a:endParaRPr>
          </a:p>
        </p:txBody>
      </p:sp>
      <p:sp>
        <p:nvSpPr>
          <p:cNvPr id="8" name="Arrow: Chevron 7">
            <a:extLst>
              <a:ext uri="{FF2B5EF4-FFF2-40B4-BE49-F238E27FC236}">
                <a16:creationId xmlns:a16="http://schemas.microsoft.com/office/drawing/2014/main" id="{DD8C5F74-8135-EB73-682E-47AA72DDA5B2}"/>
              </a:ext>
            </a:extLst>
          </p:cNvPr>
          <p:cNvSpPr/>
          <p:nvPr/>
        </p:nvSpPr>
        <p:spPr>
          <a:xfrm>
            <a:off x="1547446" y="6472050"/>
            <a:ext cx="8405446" cy="335762"/>
          </a:xfrm>
          <a:prstGeom prst="chevron">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noProof="0">
                <a:solidFill>
                  <a:schemeClr val="bg1"/>
                </a:solidFill>
              </a:rPr>
              <a:t>1.                         Algemene Flow                                              2.</a:t>
            </a:r>
          </a:p>
        </p:txBody>
      </p:sp>
      <p:pic>
        <p:nvPicPr>
          <p:cNvPr id="11" name="Image 0" descr="preencoded.png">
            <a:extLst>
              <a:ext uri="{FF2B5EF4-FFF2-40B4-BE49-F238E27FC236}">
                <a16:creationId xmlns:a16="http://schemas.microsoft.com/office/drawing/2014/main" id="{2A05DCD2-5611-B85F-BEF3-35044EC8CD39}"/>
              </a:ext>
            </a:extLst>
          </p:cNvPr>
          <p:cNvPicPr>
            <a:picLocks noChangeAspect="1"/>
          </p:cNvPicPr>
          <p:nvPr/>
        </p:nvPicPr>
        <p:blipFill>
          <a:blip r:embed="rId4"/>
          <a:stretch>
            <a:fillRect/>
          </a:stretch>
        </p:blipFill>
        <p:spPr>
          <a:xfrm>
            <a:off x="7893639" y="50188"/>
            <a:ext cx="4298361" cy="534591"/>
          </a:xfrm>
          <a:prstGeom prst="rect">
            <a:avLst/>
          </a:prstGeom>
          <a:solidFill>
            <a:srgbClr val="1C2D51"/>
          </a:solidFill>
        </p:spPr>
      </p:pic>
      <p:sp>
        <p:nvSpPr>
          <p:cNvPr id="13" name="Rectangle 12">
            <a:extLst>
              <a:ext uri="{FF2B5EF4-FFF2-40B4-BE49-F238E27FC236}">
                <a16:creationId xmlns:a16="http://schemas.microsoft.com/office/drawing/2014/main" id="{20B0CEA7-5B86-D21A-E61A-E22F6C6412BD}"/>
              </a:ext>
            </a:extLst>
          </p:cNvPr>
          <p:cNvSpPr/>
          <p:nvPr/>
        </p:nvSpPr>
        <p:spPr>
          <a:xfrm>
            <a:off x="9811222" y="186011"/>
            <a:ext cx="523875" cy="336772"/>
          </a:xfrm>
          <a:prstGeom prst="rect">
            <a:avLst/>
          </a:prstGeom>
          <a:solidFill>
            <a:srgbClr val="727B89"/>
          </a:solidFill>
          <a:ln>
            <a:solidFill>
              <a:srgbClr val="727B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a:solidFill>
                <a:schemeClr val="bg1"/>
              </a:solidFill>
            </a:endParaRPr>
          </a:p>
        </p:txBody>
      </p:sp>
      <p:pic>
        <p:nvPicPr>
          <p:cNvPr id="14" name="Graphic 13" descr="Research outline">
            <a:extLst>
              <a:ext uri="{FF2B5EF4-FFF2-40B4-BE49-F238E27FC236}">
                <a16:creationId xmlns:a16="http://schemas.microsoft.com/office/drawing/2014/main" id="{09E3BBE3-3BEC-4CA6-6C24-2D2B0A249A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44448" y="-142165"/>
            <a:ext cx="914400" cy="914400"/>
          </a:xfrm>
          <a:prstGeom prst="rect">
            <a:avLst/>
          </a:prstGeom>
        </p:spPr>
      </p:pic>
      <p:sp>
        <p:nvSpPr>
          <p:cNvPr id="15" name="TextBox 14">
            <a:extLst>
              <a:ext uri="{FF2B5EF4-FFF2-40B4-BE49-F238E27FC236}">
                <a16:creationId xmlns:a16="http://schemas.microsoft.com/office/drawing/2014/main" id="{26823189-D79D-513F-BCCD-F3E285DBD716}"/>
              </a:ext>
            </a:extLst>
          </p:cNvPr>
          <p:cNvSpPr txBox="1"/>
          <p:nvPr/>
        </p:nvSpPr>
        <p:spPr>
          <a:xfrm>
            <a:off x="8087420" y="92867"/>
            <a:ext cx="2901682" cy="369332"/>
          </a:xfrm>
          <a:prstGeom prst="rect">
            <a:avLst/>
          </a:prstGeom>
          <a:noFill/>
        </p:spPr>
        <p:txBody>
          <a:bodyPr wrap="square" rtlCol="0">
            <a:spAutoFit/>
          </a:bodyPr>
          <a:lstStyle/>
          <a:p>
            <a:pPr algn="l"/>
            <a:r>
              <a:rPr lang="nl-NL" noProof="0">
                <a:solidFill>
                  <a:schemeClr val="bg1"/>
                </a:solidFill>
              </a:rPr>
              <a:t>Verkennen en begrijpen</a:t>
            </a:r>
          </a:p>
        </p:txBody>
      </p:sp>
    </p:spTree>
    <p:extLst>
      <p:ext uri="{BB962C8B-B14F-4D97-AF65-F5344CB8AC3E}">
        <p14:creationId xmlns:p14="http://schemas.microsoft.com/office/powerpoint/2010/main" val="382961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74B8F5-BDCA-0A43-1558-ABF75EA6A375}"/>
              </a:ext>
            </a:extLst>
          </p:cNvPr>
          <p:cNvSpPr>
            <a:spLocks noGrp="1"/>
          </p:cNvSpPr>
          <p:nvPr>
            <p:ph type="title"/>
          </p:nvPr>
        </p:nvSpPr>
        <p:spPr>
          <a:xfrm>
            <a:off x="2667000" y="385711"/>
            <a:ext cx="9086708" cy="995016"/>
          </a:xfrm>
        </p:spPr>
        <p:txBody>
          <a:bodyPr/>
          <a:lstStyle/>
          <a:p>
            <a:r>
              <a:rPr lang="nl-NL" noProof="0">
                <a:solidFill>
                  <a:srgbClr val="00AF81"/>
                </a:solidFill>
                <a:latin typeface="General Sans Semibold" panose="020B0604020202020204" charset="0"/>
              </a:rPr>
              <a:t>Aan de slag met student </a:t>
            </a:r>
            <a:r>
              <a:rPr lang="nl-NL" noProof="0" err="1">
                <a:solidFill>
                  <a:srgbClr val="00AF81"/>
                </a:solidFill>
                <a:latin typeface="General Sans Semibold" panose="020B0604020202020204" charset="0"/>
              </a:rPr>
              <a:t>journey</a:t>
            </a:r>
            <a:r>
              <a:rPr lang="nl-NL" noProof="0">
                <a:solidFill>
                  <a:srgbClr val="00AF81"/>
                </a:solidFill>
                <a:latin typeface="General Sans Semibold" panose="020B0604020202020204" charset="0"/>
              </a:rPr>
              <a:t> en flexibilisering. Oplossing realiseren &gt; impact analyseren</a:t>
            </a:r>
          </a:p>
        </p:txBody>
      </p:sp>
      <p:pic>
        <p:nvPicPr>
          <p:cNvPr id="4" name="Afbeelding 2" descr="Afbeelding met tekst, schermopname, Lettertype, nummer&#10;&#10;Door AI gegenereerde inhoud is mogelijk onjuist.">
            <a:extLst>
              <a:ext uri="{FF2B5EF4-FFF2-40B4-BE49-F238E27FC236}">
                <a16:creationId xmlns:a16="http://schemas.microsoft.com/office/drawing/2014/main" id="{7557EC34-0E3D-64C4-1FC1-0919B54AABAC}"/>
              </a:ext>
            </a:extLst>
          </p:cNvPr>
          <p:cNvPicPr>
            <a:picLocks noChangeAspect="1"/>
          </p:cNvPicPr>
          <p:nvPr/>
        </p:nvPicPr>
        <p:blipFill>
          <a:blip r:embed="rId2"/>
          <a:stretch>
            <a:fillRect/>
          </a:stretch>
        </p:blipFill>
        <p:spPr>
          <a:xfrm>
            <a:off x="0" y="2088372"/>
            <a:ext cx="12231331" cy="4740133"/>
          </a:xfrm>
          <a:prstGeom prst="rect">
            <a:avLst/>
          </a:prstGeom>
        </p:spPr>
      </p:pic>
      <p:sp>
        <p:nvSpPr>
          <p:cNvPr id="5" name="TextBox 4">
            <a:extLst>
              <a:ext uri="{FF2B5EF4-FFF2-40B4-BE49-F238E27FC236}">
                <a16:creationId xmlns:a16="http://schemas.microsoft.com/office/drawing/2014/main" id="{EDF504CE-81A5-5C45-6D74-02508550A633}"/>
              </a:ext>
            </a:extLst>
          </p:cNvPr>
          <p:cNvSpPr txBox="1"/>
          <p:nvPr/>
        </p:nvSpPr>
        <p:spPr>
          <a:xfrm>
            <a:off x="84065" y="1215255"/>
            <a:ext cx="4101153" cy="369332"/>
          </a:xfrm>
          <a:prstGeom prst="rect">
            <a:avLst/>
          </a:prstGeom>
          <a:noFill/>
        </p:spPr>
        <p:txBody>
          <a:bodyPr wrap="square" rtlCol="0">
            <a:spAutoFit/>
          </a:bodyPr>
          <a:lstStyle/>
          <a:p>
            <a:r>
              <a:rPr lang="nl-NL" b="1" noProof="0">
                <a:latin typeface="General Sans" panose="020B0604020202020204" charset="0"/>
              </a:rPr>
              <a:t>BOPSI aanpak toepassen</a:t>
            </a:r>
          </a:p>
        </p:txBody>
      </p:sp>
      <p:sp>
        <p:nvSpPr>
          <p:cNvPr id="6" name="Arrow: Curved Down 5">
            <a:extLst>
              <a:ext uri="{FF2B5EF4-FFF2-40B4-BE49-F238E27FC236}">
                <a16:creationId xmlns:a16="http://schemas.microsoft.com/office/drawing/2014/main" id="{EDF605F0-6FEC-4AEC-6E5B-FC1AA06DB440}"/>
              </a:ext>
            </a:extLst>
          </p:cNvPr>
          <p:cNvSpPr/>
          <p:nvPr/>
        </p:nvSpPr>
        <p:spPr>
          <a:xfrm>
            <a:off x="2134642" y="2540729"/>
            <a:ext cx="3280042" cy="861306"/>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 name="Arrow: Curved Down 6">
            <a:extLst>
              <a:ext uri="{FF2B5EF4-FFF2-40B4-BE49-F238E27FC236}">
                <a16:creationId xmlns:a16="http://schemas.microsoft.com/office/drawing/2014/main" id="{1CE80332-B3D9-AB1A-EB22-19F279122310}"/>
              </a:ext>
            </a:extLst>
          </p:cNvPr>
          <p:cNvSpPr/>
          <p:nvPr/>
        </p:nvSpPr>
        <p:spPr>
          <a:xfrm>
            <a:off x="6777318" y="2452239"/>
            <a:ext cx="3067666" cy="861306"/>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Arrow: Right 8">
            <a:extLst>
              <a:ext uri="{FF2B5EF4-FFF2-40B4-BE49-F238E27FC236}">
                <a16:creationId xmlns:a16="http://schemas.microsoft.com/office/drawing/2014/main" id="{C6810C61-3A84-3539-5BDB-E3A884DC1796}"/>
              </a:ext>
            </a:extLst>
          </p:cNvPr>
          <p:cNvSpPr/>
          <p:nvPr/>
        </p:nvSpPr>
        <p:spPr>
          <a:xfrm>
            <a:off x="1809136" y="1640908"/>
            <a:ext cx="8613058" cy="5703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err="1"/>
              <a:t>Flexibiliseren</a:t>
            </a:r>
            <a:endParaRPr lang="nl-NL"/>
          </a:p>
        </p:txBody>
      </p:sp>
      <p:sp>
        <p:nvSpPr>
          <p:cNvPr id="11" name="Arrow: Down 10">
            <a:extLst>
              <a:ext uri="{FF2B5EF4-FFF2-40B4-BE49-F238E27FC236}">
                <a16:creationId xmlns:a16="http://schemas.microsoft.com/office/drawing/2014/main" id="{222B190C-C67A-8B2F-13FD-DA17F64C296B}"/>
              </a:ext>
            </a:extLst>
          </p:cNvPr>
          <p:cNvSpPr/>
          <p:nvPr/>
        </p:nvSpPr>
        <p:spPr>
          <a:xfrm>
            <a:off x="718912" y="2683424"/>
            <a:ext cx="530943" cy="3777479"/>
          </a:xfrm>
          <a:prstGeom prst="downArrow">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err="1"/>
              <a:t>Flexibiiseren</a:t>
            </a:r>
            <a:endParaRPr lang="nl-NL"/>
          </a:p>
        </p:txBody>
      </p:sp>
    </p:spTree>
    <p:extLst>
      <p:ext uri="{BB962C8B-B14F-4D97-AF65-F5344CB8AC3E}">
        <p14:creationId xmlns:p14="http://schemas.microsoft.com/office/powerpoint/2010/main" val="1747326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AF81"/>
        </a:solidFill>
        <a:effectLst/>
      </p:bgPr>
    </p:bg>
    <p:spTree>
      <p:nvGrpSpPr>
        <p:cNvPr id="1" name="">
          <a:extLst>
            <a:ext uri="{FF2B5EF4-FFF2-40B4-BE49-F238E27FC236}">
              <a16:creationId xmlns:a16="http://schemas.microsoft.com/office/drawing/2014/main" id="{4145058C-B6E5-AC21-1D4F-925D99172F54}"/>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DC8815A-50EA-084B-7C5F-2AF20955274A}"/>
              </a:ext>
            </a:extLst>
          </p:cNvPr>
          <p:cNvSpPr txBox="1"/>
          <p:nvPr/>
        </p:nvSpPr>
        <p:spPr>
          <a:xfrm>
            <a:off x="685800" y="806450"/>
            <a:ext cx="11079014" cy="3266728"/>
          </a:xfrm>
          <a:prstGeom prst="rect">
            <a:avLst/>
          </a:prstGeom>
        </p:spPr>
        <p:txBody>
          <a:bodyPr lIns="0" tIns="0" rIns="0" bIns="0" rtlCol="0" anchor="t">
            <a:spAutoFit/>
          </a:bodyPr>
          <a:lstStyle/>
          <a:p>
            <a:pPr defTabSz="609630">
              <a:lnSpc>
                <a:spcPts val="12652"/>
              </a:lnSpc>
            </a:pPr>
            <a:r>
              <a:rPr lang="nl-NL" sz="12650" noProof="0">
                <a:solidFill>
                  <a:srgbClr val="FFFFFF"/>
                </a:solidFill>
                <a:latin typeface="General Sans Semibold"/>
                <a:sym typeface="General Sans 1 Semi-Bold"/>
              </a:rPr>
              <a:t>Workshop Deel 2</a:t>
            </a:r>
            <a:endParaRPr lang="nl-NL" noProof="0">
              <a:solidFill>
                <a:srgbClr val="FFFFFF"/>
              </a:solidFill>
            </a:endParaRPr>
          </a:p>
        </p:txBody>
      </p:sp>
    </p:spTree>
    <p:extLst>
      <p:ext uri="{BB962C8B-B14F-4D97-AF65-F5344CB8AC3E}">
        <p14:creationId xmlns:p14="http://schemas.microsoft.com/office/powerpoint/2010/main" val="907989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C3D89-F054-9291-EA12-EED8236BF291}"/>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6649A26-4028-AA89-709B-8E82F4F27E0B}"/>
              </a:ext>
            </a:extLst>
          </p:cNvPr>
          <p:cNvSpPr>
            <a:spLocks noGrp="1"/>
          </p:cNvSpPr>
          <p:nvPr>
            <p:ph type="body" sz="quarter" idx="11"/>
          </p:nvPr>
        </p:nvSpPr>
        <p:spPr>
          <a:xfrm>
            <a:off x="764427" y="1380066"/>
            <a:ext cx="7358985" cy="5250809"/>
          </a:xfrm>
        </p:spPr>
        <p:txBody>
          <a:bodyPr vert="horz" lIns="91440" tIns="45720" rIns="91440" bIns="45720" rtlCol="0" anchor="t">
            <a:normAutofit fontScale="92500" lnSpcReduction="20000"/>
          </a:bodyPr>
          <a:lstStyle/>
          <a:p>
            <a:pPr marL="0" indent="0">
              <a:buNone/>
            </a:pPr>
            <a:r>
              <a:rPr lang="en-US" sz="2000" noProof="1">
                <a:solidFill>
                  <a:srgbClr val="00AF81"/>
                </a:solidFill>
                <a:ea typeface="+mn-lt"/>
                <a:cs typeface="+mn-lt"/>
              </a:rPr>
              <a:t>Wat is nodig op het gebied van </a:t>
            </a:r>
            <a:r>
              <a:rPr lang="en-US" sz="2000" b="1" noProof="1">
                <a:solidFill>
                  <a:srgbClr val="00AF81"/>
                </a:solidFill>
                <a:ea typeface="+mn-lt"/>
                <a:cs typeface="+mn-lt"/>
              </a:rPr>
              <a:t>Beleid, Organisatie, Proces, Systeem en Informatie (BOP–SI)</a:t>
            </a:r>
            <a:r>
              <a:rPr lang="en-US" sz="2000" noProof="1">
                <a:solidFill>
                  <a:srgbClr val="00AF81"/>
                </a:solidFill>
                <a:ea typeface="+mn-lt"/>
                <a:cs typeface="+mn-lt"/>
              </a:rPr>
              <a:t> om de studentbeleving te realiseren?</a:t>
            </a:r>
            <a:endParaRPr lang="nl-NL" sz="2000" dirty="0">
              <a:solidFill>
                <a:srgbClr val="000000"/>
              </a:solidFill>
              <a:ea typeface="+mn-lt"/>
              <a:cs typeface="+mn-lt"/>
            </a:endParaRPr>
          </a:p>
          <a:p>
            <a:pPr marL="228600" indent="-228600"/>
            <a:endParaRPr lang="en-US" sz="2000" noProof="1">
              <a:solidFill>
                <a:srgbClr val="00AF81"/>
              </a:solidFill>
              <a:ea typeface="+mn-lt"/>
              <a:cs typeface="+mn-lt"/>
            </a:endParaRPr>
          </a:p>
          <a:p>
            <a:pPr marL="0" indent="0">
              <a:buNone/>
            </a:pPr>
            <a:endParaRPr lang="en-US" sz="2000" noProof="1">
              <a:solidFill>
                <a:srgbClr val="00AF81"/>
              </a:solidFill>
              <a:ea typeface="+mn-lt"/>
              <a:cs typeface="+mn-lt"/>
            </a:endParaRPr>
          </a:p>
          <a:p>
            <a:pPr marL="228600" indent="-228600"/>
            <a:r>
              <a:rPr lang="en-US" sz="2000" noProof="1">
                <a:solidFill>
                  <a:srgbClr val="000000"/>
                </a:solidFill>
                <a:ea typeface="+mn-lt"/>
                <a:cs typeface="+mn-lt"/>
              </a:rPr>
              <a:t>Jullie doorlopen 3 rondes (één studentjourney per ronde).</a:t>
            </a:r>
            <a:endParaRPr lang="en-US" sz="2000" dirty="0">
              <a:ea typeface="Calibri"/>
              <a:cs typeface="Calibri"/>
            </a:endParaRPr>
          </a:p>
          <a:p>
            <a:pPr marL="228600" indent="-228600"/>
            <a:r>
              <a:rPr lang="en-US" sz="2000" noProof="1">
                <a:solidFill>
                  <a:srgbClr val="000000"/>
                </a:solidFill>
                <a:ea typeface="+mn-lt"/>
                <a:cs typeface="+mn-lt"/>
              </a:rPr>
              <a:t>Per ronde: 20 minuten</a:t>
            </a:r>
            <a:endParaRPr lang="en-US" sz="2000" dirty="0">
              <a:solidFill>
                <a:srgbClr val="000000"/>
              </a:solidFill>
              <a:ea typeface="+mn-lt"/>
              <a:cs typeface="+mn-lt"/>
            </a:endParaRPr>
          </a:p>
          <a:p>
            <a:pPr marL="495300" lvl="1" indent="-190500">
              <a:buChar char="•"/>
            </a:pPr>
            <a:r>
              <a:rPr lang="en-US" sz="2000" b="1" noProof="1">
                <a:solidFill>
                  <a:srgbClr val="DD784B"/>
                </a:solidFill>
                <a:ea typeface="+mn-lt"/>
                <a:cs typeface="+mn-lt"/>
              </a:rPr>
              <a:t>15 minuten:</a:t>
            </a:r>
            <a:r>
              <a:rPr lang="en-US" sz="2000" noProof="1">
                <a:solidFill>
                  <a:srgbClr val="000000"/>
                </a:solidFill>
                <a:ea typeface="+mn-lt"/>
                <a:cs typeface="+mn-lt"/>
              </a:rPr>
              <a:t> impact bepalen op BOP–SI</a:t>
            </a:r>
            <a:endParaRPr lang="en-US" sz="2000" dirty="0">
              <a:solidFill>
                <a:srgbClr val="000000"/>
              </a:solidFill>
              <a:ea typeface="+mn-lt"/>
              <a:cs typeface="+mn-lt"/>
            </a:endParaRPr>
          </a:p>
          <a:p>
            <a:pPr marL="495300" lvl="1" indent="-190500">
              <a:buChar char="•"/>
            </a:pPr>
            <a:r>
              <a:rPr lang="en-US" sz="2000" b="1" noProof="1">
                <a:solidFill>
                  <a:srgbClr val="DD784B"/>
                </a:solidFill>
                <a:ea typeface="+mn-lt"/>
                <a:cs typeface="+mn-lt"/>
              </a:rPr>
              <a:t>5 minuten:</a:t>
            </a:r>
            <a:r>
              <a:rPr lang="en-US" sz="2000" noProof="1">
                <a:solidFill>
                  <a:srgbClr val="DD784B"/>
                </a:solidFill>
                <a:ea typeface="+mn-lt"/>
                <a:cs typeface="+mn-lt"/>
              </a:rPr>
              <a:t> </a:t>
            </a:r>
            <a:r>
              <a:rPr lang="en-US" sz="2000" noProof="1">
                <a:solidFill>
                  <a:srgbClr val="000000"/>
                </a:solidFill>
                <a:ea typeface="+mn-lt"/>
                <a:cs typeface="+mn-lt"/>
              </a:rPr>
              <a:t>belangrijkste inzichten aan elkaar presenteren</a:t>
            </a:r>
            <a:endParaRPr lang="en-US" sz="2000" dirty="0">
              <a:solidFill>
                <a:srgbClr val="000000"/>
              </a:solidFill>
              <a:ea typeface="+mn-lt"/>
              <a:cs typeface="+mn-lt"/>
            </a:endParaRPr>
          </a:p>
          <a:p>
            <a:pPr marL="228600" indent="-228600"/>
            <a:r>
              <a:rPr lang="en-US" sz="2000" noProof="1">
                <a:solidFill>
                  <a:srgbClr val="000000"/>
                </a:solidFill>
                <a:ea typeface="+mn-lt"/>
                <a:cs typeface="+mn-lt"/>
              </a:rPr>
              <a:t>Bestudeer de </a:t>
            </a:r>
            <a:r>
              <a:rPr lang="en-US" sz="2000" b="1" noProof="1">
                <a:solidFill>
                  <a:srgbClr val="000000"/>
                </a:solidFill>
                <a:ea typeface="+mn-lt"/>
                <a:cs typeface="+mn-lt"/>
              </a:rPr>
              <a:t>studentjourney</a:t>
            </a:r>
            <a:r>
              <a:rPr lang="en-US" sz="2000" noProof="1">
                <a:solidFill>
                  <a:srgbClr val="000000"/>
                </a:solidFill>
                <a:ea typeface="+mn-lt"/>
                <a:cs typeface="+mn-lt"/>
              </a:rPr>
              <a:t> die voor jullie ligt.</a:t>
            </a:r>
            <a:endParaRPr lang="en-US" sz="2000" dirty="0">
              <a:ea typeface="Calibri"/>
              <a:cs typeface="Calibri"/>
            </a:endParaRPr>
          </a:p>
          <a:p>
            <a:pPr marL="228600" indent="-228600"/>
            <a:r>
              <a:rPr lang="en-US" sz="2000" noProof="1">
                <a:solidFill>
                  <a:srgbClr val="000000"/>
                </a:solidFill>
                <a:ea typeface="+mn-lt"/>
                <a:cs typeface="+mn-lt"/>
              </a:rPr>
              <a:t>Breng per kolom in beeld:</a:t>
            </a:r>
            <a:endParaRPr lang="en-US" sz="2000" dirty="0">
              <a:solidFill>
                <a:srgbClr val="000000"/>
              </a:solidFill>
              <a:ea typeface="+mn-lt"/>
              <a:cs typeface="+mn-lt"/>
            </a:endParaRPr>
          </a:p>
          <a:p>
            <a:pPr marL="495300" lvl="1" indent="-190500">
              <a:buChar char="•"/>
            </a:pPr>
            <a:r>
              <a:rPr lang="en-US" sz="2000" b="1" noProof="1">
                <a:solidFill>
                  <a:srgbClr val="000000"/>
                </a:solidFill>
                <a:ea typeface="+mn-lt"/>
                <a:cs typeface="+mn-lt"/>
              </a:rPr>
              <a:t>Beleid</a:t>
            </a:r>
            <a:r>
              <a:rPr lang="en-US" sz="2000" noProof="1">
                <a:solidFill>
                  <a:srgbClr val="000000"/>
                </a:solidFill>
                <a:ea typeface="+mn-lt"/>
                <a:cs typeface="+mn-lt"/>
              </a:rPr>
              <a:t> – wat moet (anders)?</a:t>
            </a:r>
            <a:endParaRPr lang="en-US" sz="2000" dirty="0">
              <a:solidFill>
                <a:srgbClr val="000000"/>
              </a:solidFill>
              <a:ea typeface="+mn-lt"/>
              <a:cs typeface="+mn-lt"/>
            </a:endParaRPr>
          </a:p>
          <a:p>
            <a:pPr marL="495300" lvl="1" indent="-190500">
              <a:buChar char="•"/>
            </a:pPr>
            <a:r>
              <a:rPr lang="en-US" sz="2000" b="1" noProof="1">
                <a:solidFill>
                  <a:srgbClr val="000000"/>
                </a:solidFill>
                <a:ea typeface="+mn-lt"/>
                <a:cs typeface="+mn-lt"/>
              </a:rPr>
              <a:t>Organisatie</a:t>
            </a:r>
            <a:r>
              <a:rPr lang="en-US" sz="2000" noProof="1">
                <a:solidFill>
                  <a:srgbClr val="000000"/>
                </a:solidFill>
                <a:ea typeface="+mn-lt"/>
                <a:cs typeface="+mn-lt"/>
              </a:rPr>
              <a:t> – wie heeft welke rol/verantwoordelijkheid?</a:t>
            </a:r>
            <a:endParaRPr lang="en-US" sz="2000" dirty="0">
              <a:solidFill>
                <a:srgbClr val="000000"/>
              </a:solidFill>
              <a:ea typeface="+mn-lt"/>
              <a:cs typeface="+mn-lt"/>
            </a:endParaRPr>
          </a:p>
          <a:p>
            <a:pPr marL="495300" lvl="1" indent="-190500">
              <a:buChar char="•"/>
            </a:pPr>
            <a:r>
              <a:rPr lang="en-US" sz="2000" b="1" noProof="1">
                <a:solidFill>
                  <a:srgbClr val="000000"/>
                </a:solidFill>
                <a:ea typeface="+mn-lt"/>
                <a:cs typeface="+mn-lt"/>
              </a:rPr>
              <a:t>Proces</a:t>
            </a:r>
            <a:r>
              <a:rPr lang="en-US" sz="2000" noProof="1">
                <a:solidFill>
                  <a:srgbClr val="000000"/>
                </a:solidFill>
                <a:ea typeface="+mn-lt"/>
                <a:cs typeface="+mn-lt"/>
              </a:rPr>
              <a:t> – wat verandert in werkwijzen, MORA processen?</a:t>
            </a:r>
            <a:endParaRPr lang="en-US" sz="2000" dirty="0">
              <a:solidFill>
                <a:srgbClr val="000000"/>
              </a:solidFill>
              <a:ea typeface="+mn-lt"/>
              <a:cs typeface="+mn-lt"/>
            </a:endParaRPr>
          </a:p>
          <a:p>
            <a:pPr marL="495300" lvl="1" indent="-190500">
              <a:buChar char="•"/>
            </a:pPr>
            <a:r>
              <a:rPr lang="en-US" sz="2000" b="1" noProof="1">
                <a:solidFill>
                  <a:srgbClr val="000000"/>
                </a:solidFill>
                <a:ea typeface="+mn-lt"/>
                <a:cs typeface="+mn-lt"/>
              </a:rPr>
              <a:t>Systeem</a:t>
            </a:r>
            <a:r>
              <a:rPr lang="en-US" sz="2000" noProof="1">
                <a:solidFill>
                  <a:srgbClr val="000000"/>
                </a:solidFill>
                <a:ea typeface="+mn-lt"/>
                <a:cs typeface="+mn-lt"/>
              </a:rPr>
              <a:t> – wat moet systemen ondersteunen?</a:t>
            </a:r>
            <a:endParaRPr lang="en-US" sz="2000" dirty="0">
              <a:solidFill>
                <a:srgbClr val="000000"/>
              </a:solidFill>
              <a:ea typeface="+mn-lt"/>
              <a:cs typeface="+mn-lt"/>
            </a:endParaRPr>
          </a:p>
          <a:p>
            <a:pPr marL="495300" lvl="1" indent="-190500">
              <a:buChar char="•"/>
            </a:pPr>
            <a:r>
              <a:rPr lang="en-US" sz="2000" b="1" noProof="1">
                <a:solidFill>
                  <a:srgbClr val="000000"/>
                </a:solidFill>
                <a:ea typeface="+mn-lt"/>
                <a:cs typeface="+mn-lt"/>
              </a:rPr>
              <a:t>Informatie</a:t>
            </a:r>
            <a:r>
              <a:rPr lang="en-US" sz="2000" noProof="1">
                <a:solidFill>
                  <a:srgbClr val="000000"/>
                </a:solidFill>
                <a:ea typeface="+mn-lt"/>
                <a:cs typeface="+mn-lt"/>
              </a:rPr>
              <a:t> – welke gegevens zijn nodig/beschikbaar?</a:t>
            </a:r>
            <a:endParaRPr lang="en-US" sz="2000" dirty="0">
              <a:solidFill>
                <a:srgbClr val="000000"/>
              </a:solidFill>
              <a:ea typeface="+mn-lt"/>
              <a:cs typeface="+mn-lt"/>
            </a:endParaRPr>
          </a:p>
          <a:p>
            <a:pPr marL="228600" indent="-228600"/>
            <a:r>
              <a:rPr lang="en-US" sz="2000" noProof="1">
                <a:solidFill>
                  <a:srgbClr val="000000"/>
                </a:solidFill>
                <a:ea typeface="+mn-lt"/>
                <a:cs typeface="+mn-lt"/>
              </a:rPr>
              <a:t>Gebruik post-its om per kolom inzichten, vragen en knelpunten te noteren op de brownpaper.</a:t>
            </a:r>
            <a:endParaRPr lang="en-US" sz="2000" dirty="0">
              <a:solidFill>
                <a:srgbClr val="000000"/>
              </a:solidFill>
              <a:ea typeface="+mn-lt"/>
              <a:cs typeface="+mn-lt"/>
            </a:endParaRPr>
          </a:p>
        </p:txBody>
      </p:sp>
      <p:sp>
        <p:nvSpPr>
          <p:cNvPr id="3" name="Titel 2">
            <a:extLst>
              <a:ext uri="{FF2B5EF4-FFF2-40B4-BE49-F238E27FC236}">
                <a16:creationId xmlns:a16="http://schemas.microsoft.com/office/drawing/2014/main" id="{B39EED90-EACE-42E1-E290-5A5B886653A3}"/>
              </a:ext>
            </a:extLst>
          </p:cNvPr>
          <p:cNvSpPr>
            <a:spLocks noGrp="1"/>
          </p:cNvSpPr>
          <p:nvPr>
            <p:ph type="title"/>
          </p:nvPr>
        </p:nvSpPr>
        <p:spPr>
          <a:xfrm>
            <a:off x="-381000" y="504825"/>
            <a:ext cx="9017000" cy="762000"/>
          </a:xfrm>
        </p:spPr>
        <p:txBody>
          <a:bodyPr>
            <a:normAutofit/>
          </a:bodyPr>
          <a:lstStyle/>
          <a:p>
            <a:r>
              <a:rPr lang="nl-NL" sz="2900" b="1" dirty="0">
                <a:ea typeface="Calibri"/>
                <a:cs typeface="Calibri"/>
              </a:rPr>
              <a:t>Werkvorm 2. Betekenis geven aan BOPSI</a:t>
            </a:r>
          </a:p>
        </p:txBody>
      </p:sp>
      <p:pic>
        <p:nvPicPr>
          <p:cNvPr id="5" name="Afbeelding 4" descr="Afbeelding met tekst, schermopname&#10;&#10;Door AI gegenereerde inhoud is mogelijk onjuist.">
            <a:extLst>
              <a:ext uri="{FF2B5EF4-FFF2-40B4-BE49-F238E27FC236}">
                <a16:creationId xmlns:a16="http://schemas.microsoft.com/office/drawing/2014/main" id="{C7936294-B181-7590-F160-950F35A41316}"/>
              </a:ext>
            </a:extLst>
          </p:cNvPr>
          <p:cNvPicPr>
            <a:picLocks noChangeAspect="1"/>
          </p:cNvPicPr>
          <p:nvPr/>
        </p:nvPicPr>
        <p:blipFill>
          <a:blip r:embed="rId2"/>
          <a:stretch>
            <a:fillRect/>
          </a:stretch>
        </p:blipFill>
        <p:spPr>
          <a:xfrm>
            <a:off x="8200054" y="760634"/>
            <a:ext cx="3858228" cy="5447392"/>
          </a:xfrm>
          <a:prstGeom prst="rect">
            <a:avLst/>
          </a:prstGeom>
        </p:spPr>
      </p:pic>
    </p:spTree>
    <p:extLst>
      <p:ext uri="{BB962C8B-B14F-4D97-AF65-F5344CB8AC3E}">
        <p14:creationId xmlns:p14="http://schemas.microsoft.com/office/powerpoint/2010/main" val="105964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3F1D1C4-47FA-F5F1-E518-3079624B0478}"/>
              </a:ext>
            </a:extLst>
          </p:cNvPr>
          <p:cNvGraphicFramePr>
            <a:graphicFrameLocks noGrp="1"/>
          </p:cNvGraphicFramePr>
          <p:nvPr>
            <p:extLst>
              <p:ext uri="{D42A27DB-BD31-4B8C-83A1-F6EECF244321}">
                <p14:modId xmlns:p14="http://schemas.microsoft.com/office/powerpoint/2010/main" val="1549594087"/>
              </p:ext>
            </p:extLst>
          </p:nvPr>
        </p:nvGraphicFramePr>
        <p:xfrm>
          <a:off x="396815" y="3164458"/>
          <a:ext cx="11582400" cy="3594336"/>
        </p:xfrm>
        <a:graphic>
          <a:graphicData uri="http://schemas.openxmlformats.org/drawingml/2006/table">
            <a:tbl>
              <a:tblPr firstRow="1" bandRow="1">
                <a:tableStyleId>{616DA210-FB5B-4158-B5E0-FEB733F419BA}</a:tableStyleId>
              </a:tblPr>
              <a:tblGrid>
                <a:gridCol w="2316480">
                  <a:extLst>
                    <a:ext uri="{9D8B030D-6E8A-4147-A177-3AD203B41FA5}">
                      <a16:colId xmlns:a16="http://schemas.microsoft.com/office/drawing/2014/main" val="456342100"/>
                    </a:ext>
                  </a:extLst>
                </a:gridCol>
                <a:gridCol w="2316480">
                  <a:extLst>
                    <a:ext uri="{9D8B030D-6E8A-4147-A177-3AD203B41FA5}">
                      <a16:colId xmlns:a16="http://schemas.microsoft.com/office/drawing/2014/main" val="2778258441"/>
                    </a:ext>
                  </a:extLst>
                </a:gridCol>
                <a:gridCol w="2316480">
                  <a:extLst>
                    <a:ext uri="{9D8B030D-6E8A-4147-A177-3AD203B41FA5}">
                      <a16:colId xmlns:a16="http://schemas.microsoft.com/office/drawing/2014/main" val="3225605971"/>
                    </a:ext>
                  </a:extLst>
                </a:gridCol>
                <a:gridCol w="2316480">
                  <a:extLst>
                    <a:ext uri="{9D8B030D-6E8A-4147-A177-3AD203B41FA5}">
                      <a16:colId xmlns:a16="http://schemas.microsoft.com/office/drawing/2014/main" val="849103567"/>
                    </a:ext>
                  </a:extLst>
                </a:gridCol>
                <a:gridCol w="2316480">
                  <a:extLst>
                    <a:ext uri="{9D8B030D-6E8A-4147-A177-3AD203B41FA5}">
                      <a16:colId xmlns:a16="http://schemas.microsoft.com/office/drawing/2014/main" val="4017020239"/>
                    </a:ext>
                  </a:extLst>
                </a:gridCol>
              </a:tblGrid>
              <a:tr h="660593">
                <a:tc>
                  <a:txBody>
                    <a:bodyPr/>
                    <a:lstStyle/>
                    <a:p>
                      <a:r>
                        <a:rPr lang="nl-NL" sz="3200" noProof="0"/>
                        <a:t>Beleid</a:t>
                      </a:r>
                    </a:p>
                  </a:txBody>
                  <a:tcPr/>
                </a:tc>
                <a:tc>
                  <a:txBody>
                    <a:bodyPr/>
                    <a:lstStyle/>
                    <a:p>
                      <a:r>
                        <a:rPr lang="nl-NL" sz="3200" noProof="0"/>
                        <a:t>Organisatie</a:t>
                      </a:r>
                    </a:p>
                  </a:txBody>
                  <a:tcPr/>
                </a:tc>
                <a:tc>
                  <a:txBody>
                    <a:bodyPr/>
                    <a:lstStyle/>
                    <a:p>
                      <a:r>
                        <a:rPr lang="nl-NL" sz="3200" noProof="0"/>
                        <a:t>Proces</a:t>
                      </a:r>
                    </a:p>
                  </a:txBody>
                  <a:tcPr/>
                </a:tc>
                <a:tc>
                  <a:txBody>
                    <a:bodyPr/>
                    <a:lstStyle/>
                    <a:p>
                      <a:r>
                        <a:rPr lang="nl-NL" sz="3200" noProof="0"/>
                        <a:t>Systeem</a:t>
                      </a:r>
                    </a:p>
                  </a:txBody>
                  <a:tcPr/>
                </a:tc>
                <a:tc>
                  <a:txBody>
                    <a:bodyPr/>
                    <a:lstStyle/>
                    <a:p>
                      <a:r>
                        <a:rPr lang="nl-NL" sz="3200" noProof="0"/>
                        <a:t>Informatie </a:t>
                      </a:r>
                    </a:p>
                  </a:txBody>
                  <a:tcPr/>
                </a:tc>
                <a:extLst>
                  <a:ext uri="{0D108BD9-81ED-4DB2-BD59-A6C34878D82A}">
                    <a16:rowId xmlns:a16="http://schemas.microsoft.com/office/drawing/2014/main" val="2371114012"/>
                  </a:ext>
                </a:extLst>
              </a:tr>
              <a:tr h="2933743">
                <a:tc>
                  <a:txBody>
                    <a:bodyPr/>
                    <a:lstStyle/>
                    <a:p>
                      <a:endParaRPr lang="nl-NL" noProof="0"/>
                    </a:p>
                  </a:txBody>
                  <a:tcPr/>
                </a:tc>
                <a:tc>
                  <a:txBody>
                    <a:bodyPr/>
                    <a:lstStyle/>
                    <a:p>
                      <a:endParaRPr lang="nl-NL" noProof="0"/>
                    </a:p>
                  </a:txBody>
                  <a:tcPr/>
                </a:tc>
                <a:tc>
                  <a:txBody>
                    <a:bodyPr/>
                    <a:lstStyle/>
                    <a:p>
                      <a:endParaRPr lang="nl-NL" noProof="0"/>
                    </a:p>
                  </a:txBody>
                  <a:tcPr/>
                </a:tc>
                <a:tc>
                  <a:txBody>
                    <a:bodyPr/>
                    <a:lstStyle/>
                    <a:p>
                      <a:endParaRPr lang="nl-NL" noProof="0"/>
                    </a:p>
                  </a:txBody>
                  <a:tcPr/>
                </a:tc>
                <a:tc>
                  <a:txBody>
                    <a:bodyPr/>
                    <a:lstStyle/>
                    <a:p>
                      <a:endParaRPr lang="nl-NL" noProof="0"/>
                    </a:p>
                  </a:txBody>
                  <a:tcPr/>
                </a:tc>
                <a:extLst>
                  <a:ext uri="{0D108BD9-81ED-4DB2-BD59-A6C34878D82A}">
                    <a16:rowId xmlns:a16="http://schemas.microsoft.com/office/drawing/2014/main" val="2726784965"/>
                  </a:ext>
                </a:extLst>
              </a:tr>
            </a:tbl>
          </a:graphicData>
        </a:graphic>
      </p:graphicFrame>
      <p:sp>
        <p:nvSpPr>
          <p:cNvPr id="6" name="Rectangle 5">
            <a:extLst>
              <a:ext uri="{FF2B5EF4-FFF2-40B4-BE49-F238E27FC236}">
                <a16:creationId xmlns:a16="http://schemas.microsoft.com/office/drawing/2014/main" id="{041F99A2-6955-379C-7B1C-E84EB0A3D25A}"/>
              </a:ext>
            </a:extLst>
          </p:cNvPr>
          <p:cNvSpPr/>
          <p:nvPr/>
        </p:nvSpPr>
        <p:spPr>
          <a:xfrm>
            <a:off x="536275" y="4133581"/>
            <a:ext cx="908650" cy="994913"/>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t>
            </a:r>
            <a:endParaRPr lang="nl-NL" noProof="0"/>
          </a:p>
        </p:txBody>
      </p:sp>
      <p:sp>
        <p:nvSpPr>
          <p:cNvPr id="7" name="Rectangle 6">
            <a:extLst>
              <a:ext uri="{FF2B5EF4-FFF2-40B4-BE49-F238E27FC236}">
                <a16:creationId xmlns:a16="http://schemas.microsoft.com/office/drawing/2014/main" id="{395BCCF8-6159-81DE-8BE8-BFED554F8CFE}"/>
              </a:ext>
            </a:extLst>
          </p:cNvPr>
          <p:cNvSpPr/>
          <p:nvPr/>
        </p:nvSpPr>
        <p:spPr>
          <a:xfrm>
            <a:off x="1224951" y="4950127"/>
            <a:ext cx="908650" cy="994913"/>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t>
            </a:r>
            <a:endParaRPr lang="nl-NL" noProof="0"/>
          </a:p>
        </p:txBody>
      </p:sp>
      <p:sp>
        <p:nvSpPr>
          <p:cNvPr id="8" name="Rectangle 7">
            <a:extLst>
              <a:ext uri="{FF2B5EF4-FFF2-40B4-BE49-F238E27FC236}">
                <a16:creationId xmlns:a16="http://schemas.microsoft.com/office/drawing/2014/main" id="{9431FC63-C53A-08FB-8150-AC31758BE07E}"/>
              </a:ext>
            </a:extLst>
          </p:cNvPr>
          <p:cNvSpPr/>
          <p:nvPr/>
        </p:nvSpPr>
        <p:spPr>
          <a:xfrm>
            <a:off x="3608717" y="5717875"/>
            <a:ext cx="908650" cy="994913"/>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t>
            </a:r>
            <a:endParaRPr lang="nl-NL" noProof="0"/>
          </a:p>
        </p:txBody>
      </p:sp>
      <p:cxnSp>
        <p:nvCxnSpPr>
          <p:cNvPr id="10" name="Connector: Elbow 9">
            <a:extLst>
              <a:ext uri="{FF2B5EF4-FFF2-40B4-BE49-F238E27FC236}">
                <a16:creationId xmlns:a16="http://schemas.microsoft.com/office/drawing/2014/main" id="{E282B994-7661-B6DC-551E-AA29345C7AA6}"/>
              </a:ext>
            </a:extLst>
          </p:cNvPr>
          <p:cNvCxnSpPr>
            <a:stCxn id="8" idx="1"/>
            <a:endCxn id="7" idx="3"/>
          </p:cNvCxnSpPr>
          <p:nvPr/>
        </p:nvCxnSpPr>
        <p:spPr>
          <a:xfrm rot="10800000">
            <a:off x="2133601" y="5447584"/>
            <a:ext cx="1475116" cy="767748"/>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C08AA5F-6203-0AEF-D886-798CC8815030}"/>
              </a:ext>
            </a:extLst>
          </p:cNvPr>
          <p:cNvSpPr txBox="1"/>
          <p:nvPr/>
        </p:nvSpPr>
        <p:spPr>
          <a:xfrm>
            <a:off x="2871159" y="469427"/>
            <a:ext cx="7492181" cy="2677656"/>
          </a:xfrm>
          <a:prstGeom prst="rect">
            <a:avLst/>
          </a:prstGeom>
          <a:noFill/>
        </p:spPr>
        <p:txBody>
          <a:bodyPr wrap="square" rtlCol="0">
            <a:spAutoFit/>
          </a:bodyPr>
          <a:lstStyle/>
          <a:p>
            <a:r>
              <a:rPr lang="nl-NL" sz="2400" i="1" noProof="0">
                <a:latin typeface="General Sans" panose="020B0604020202020204" charset="0"/>
              </a:rPr>
              <a:t>Wat is er nodig op gebied van BOP-SI, wanneer je de 3 volgende student belevingen wil realiseren?  </a:t>
            </a:r>
          </a:p>
          <a:p>
            <a:endParaRPr lang="nl-NL" sz="2400" b="1" noProof="0">
              <a:latin typeface="General Sans" panose="020B0604020202020204" charset="0"/>
            </a:endParaRPr>
          </a:p>
          <a:p>
            <a:r>
              <a:rPr lang="nl-NL" sz="2400" b="1" noProof="0">
                <a:latin typeface="General Sans" panose="020B0604020202020204" charset="0"/>
              </a:rPr>
              <a:t>3 rondes:</a:t>
            </a:r>
          </a:p>
          <a:p>
            <a:r>
              <a:rPr lang="nl-NL" sz="2400" noProof="0">
                <a:latin typeface="General Sans" panose="020B0604020202020204" charset="0"/>
              </a:rPr>
              <a:t>Totaal: 20 minuten per ronde.</a:t>
            </a:r>
          </a:p>
          <a:p>
            <a:r>
              <a:rPr lang="nl-NL" sz="2400">
                <a:latin typeface="General Sans" panose="020B0604020202020204" charset="0"/>
              </a:rPr>
              <a:t>15 minuten impact op BOP-SI.</a:t>
            </a:r>
            <a:endParaRPr lang="nl-NL" sz="2400" noProof="0">
              <a:latin typeface="General Sans" panose="020B0604020202020204" charset="0"/>
            </a:endParaRPr>
          </a:p>
          <a:p>
            <a:r>
              <a:rPr lang="nl-NL" sz="2400" noProof="0">
                <a:latin typeface="General Sans" panose="020B0604020202020204" charset="0"/>
              </a:rPr>
              <a:t>5 minuten aan elkaar presenteren.</a:t>
            </a:r>
            <a:endParaRPr lang="nl-NL" sz="2000" noProof="0">
              <a:latin typeface="General Sans" panose="020B0604020202020204" charset="0"/>
            </a:endParaRPr>
          </a:p>
        </p:txBody>
      </p:sp>
      <p:sp>
        <p:nvSpPr>
          <p:cNvPr id="15" name="Rectangle 14">
            <a:extLst>
              <a:ext uri="{FF2B5EF4-FFF2-40B4-BE49-F238E27FC236}">
                <a16:creationId xmlns:a16="http://schemas.microsoft.com/office/drawing/2014/main" id="{E8622740-3CEE-B5C9-EB0B-B9B650A10778}"/>
              </a:ext>
            </a:extLst>
          </p:cNvPr>
          <p:cNvSpPr/>
          <p:nvPr/>
        </p:nvSpPr>
        <p:spPr>
          <a:xfrm>
            <a:off x="4566248" y="4090360"/>
            <a:ext cx="908650" cy="994913"/>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noProof="0">
                <a:solidFill>
                  <a:schemeClr val="tx1"/>
                </a:solidFill>
              </a:rPr>
              <a:t>?</a:t>
            </a:r>
            <a:endParaRPr lang="nl-NL" sz="2400" b="1" noProof="0">
              <a:solidFill>
                <a:schemeClr val="tx1"/>
              </a:solidFill>
            </a:endParaRPr>
          </a:p>
        </p:txBody>
      </p:sp>
      <p:sp>
        <p:nvSpPr>
          <p:cNvPr id="16" name="Rectangle 15">
            <a:extLst>
              <a:ext uri="{FF2B5EF4-FFF2-40B4-BE49-F238E27FC236}">
                <a16:creationId xmlns:a16="http://schemas.microsoft.com/office/drawing/2014/main" id="{2C62C934-345E-070A-8256-272F95D9E08E}"/>
              </a:ext>
            </a:extLst>
          </p:cNvPr>
          <p:cNvSpPr/>
          <p:nvPr/>
        </p:nvSpPr>
        <p:spPr>
          <a:xfrm>
            <a:off x="9388414" y="4722962"/>
            <a:ext cx="908650" cy="994913"/>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t>
            </a:r>
            <a:endParaRPr lang="nl-NL" noProof="0"/>
          </a:p>
        </p:txBody>
      </p:sp>
      <p:sp>
        <p:nvSpPr>
          <p:cNvPr id="19" name="Rectangle 18">
            <a:extLst>
              <a:ext uri="{FF2B5EF4-FFF2-40B4-BE49-F238E27FC236}">
                <a16:creationId xmlns:a16="http://schemas.microsoft.com/office/drawing/2014/main" id="{7DB76E48-F9F6-B914-BE11-D8E7ADAB47E8}"/>
              </a:ext>
            </a:extLst>
          </p:cNvPr>
          <p:cNvSpPr/>
          <p:nvPr/>
        </p:nvSpPr>
        <p:spPr>
          <a:xfrm>
            <a:off x="8430883" y="5582729"/>
            <a:ext cx="908650" cy="994913"/>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t>
            </a:r>
            <a:endParaRPr lang="nl-NL" noProof="0"/>
          </a:p>
        </p:txBody>
      </p:sp>
      <p:sp>
        <p:nvSpPr>
          <p:cNvPr id="20" name="Rectangle 19">
            <a:extLst>
              <a:ext uri="{FF2B5EF4-FFF2-40B4-BE49-F238E27FC236}">
                <a16:creationId xmlns:a16="http://schemas.microsoft.com/office/drawing/2014/main" id="{F6F5EF6E-5BD8-4D26-C1FC-4BBEE94E3E08}"/>
              </a:ext>
            </a:extLst>
          </p:cNvPr>
          <p:cNvSpPr/>
          <p:nvPr/>
        </p:nvSpPr>
        <p:spPr>
          <a:xfrm>
            <a:off x="7769521" y="4464169"/>
            <a:ext cx="908650" cy="994913"/>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t>
            </a:r>
            <a:endParaRPr lang="nl-NL" noProof="0"/>
          </a:p>
        </p:txBody>
      </p:sp>
      <p:sp>
        <p:nvSpPr>
          <p:cNvPr id="21" name="Rectangle 20">
            <a:extLst>
              <a:ext uri="{FF2B5EF4-FFF2-40B4-BE49-F238E27FC236}">
                <a16:creationId xmlns:a16="http://schemas.microsoft.com/office/drawing/2014/main" id="{F74A2374-AEFB-A228-7FDE-3DFA5811704E}"/>
              </a:ext>
            </a:extLst>
          </p:cNvPr>
          <p:cNvSpPr/>
          <p:nvPr/>
        </p:nvSpPr>
        <p:spPr>
          <a:xfrm>
            <a:off x="6617249" y="5539524"/>
            <a:ext cx="908650" cy="994913"/>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t>
            </a:r>
            <a:endParaRPr lang="nl-NL" noProof="0"/>
          </a:p>
        </p:txBody>
      </p:sp>
      <p:sp>
        <p:nvSpPr>
          <p:cNvPr id="25" name="TextBox 24">
            <a:extLst>
              <a:ext uri="{FF2B5EF4-FFF2-40B4-BE49-F238E27FC236}">
                <a16:creationId xmlns:a16="http://schemas.microsoft.com/office/drawing/2014/main" id="{A8C40EB4-6DBE-1CD9-859E-02385DA7F55B}"/>
              </a:ext>
            </a:extLst>
          </p:cNvPr>
          <p:cNvSpPr txBox="1"/>
          <p:nvPr/>
        </p:nvSpPr>
        <p:spPr>
          <a:xfrm>
            <a:off x="990108" y="422065"/>
            <a:ext cx="6135328" cy="461665"/>
          </a:xfrm>
          <a:prstGeom prst="rect">
            <a:avLst/>
          </a:prstGeom>
          <a:noFill/>
        </p:spPr>
        <p:txBody>
          <a:bodyPr wrap="square">
            <a:spAutoFit/>
          </a:bodyPr>
          <a:lstStyle/>
          <a:p>
            <a:r>
              <a:rPr lang="nl-NL" sz="2400" b="1" noProof="0">
                <a:latin typeface="General Sans" panose="020B0604020202020204" charset="0"/>
              </a:rPr>
              <a:t>Aan de slag:</a:t>
            </a:r>
            <a:endParaRPr lang="nl-NL" sz="2400" b="1">
              <a:latin typeface="General Sans" panose="020B0604020202020204" charset="0"/>
            </a:endParaRPr>
          </a:p>
        </p:txBody>
      </p:sp>
      <p:pic>
        <p:nvPicPr>
          <p:cNvPr id="27" name="Graphic 26" descr="Stopwatch with solid fill">
            <a:extLst>
              <a:ext uri="{FF2B5EF4-FFF2-40B4-BE49-F238E27FC236}">
                <a16:creationId xmlns:a16="http://schemas.microsoft.com/office/drawing/2014/main" id="{B97A6D1B-330A-63E7-63E7-ABCC95FC42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39761" y="1895833"/>
            <a:ext cx="1088005" cy="1088005"/>
          </a:xfrm>
          <a:prstGeom prst="rect">
            <a:avLst/>
          </a:prstGeom>
        </p:spPr>
      </p:pic>
      <p:pic>
        <p:nvPicPr>
          <p:cNvPr id="31" name="Graphic 30">
            <a:extLst>
              <a:ext uri="{FF2B5EF4-FFF2-40B4-BE49-F238E27FC236}">
                <a16:creationId xmlns:a16="http://schemas.microsoft.com/office/drawing/2014/main" id="{0A5EB672-F44C-273A-8A44-C846634640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0389" y="687349"/>
            <a:ext cx="1387676" cy="1387676"/>
          </a:xfrm>
          <a:prstGeom prst="rect">
            <a:avLst/>
          </a:prstGeom>
        </p:spPr>
      </p:pic>
      <p:cxnSp>
        <p:nvCxnSpPr>
          <p:cNvPr id="32" name="Connector: Elbow 31">
            <a:extLst>
              <a:ext uri="{FF2B5EF4-FFF2-40B4-BE49-F238E27FC236}">
                <a16:creationId xmlns:a16="http://schemas.microsoft.com/office/drawing/2014/main" id="{6A0BE5DB-A13B-8B05-12C6-92B0FB0CA295}"/>
              </a:ext>
            </a:extLst>
          </p:cNvPr>
          <p:cNvCxnSpPr>
            <a:cxnSpLocks/>
            <a:endCxn id="15" idx="3"/>
          </p:cNvCxnSpPr>
          <p:nvPr/>
        </p:nvCxnSpPr>
        <p:spPr>
          <a:xfrm rot="10800000">
            <a:off x="5474899" y="4587818"/>
            <a:ext cx="2294625" cy="595073"/>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D895D1B9-FAE8-4B5F-85BA-1EAD7F560A92}"/>
              </a:ext>
            </a:extLst>
          </p:cNvPr>
          <p:cNvCxnSpPr>
            <a:cxnSpLocks/>
            <a:stCxn id="16" idx="0"/>
            <a:endCxn id="6" idx="0"/>
          </p:cNvCxnSpPr>
          <p:nvPr/>
        </p:nvCxnSpPr>
        <p:spPr>
          <a:xfrm rot="16200000" flipV="1">
            <a:off x="5121980" y="2202"/>
            <a:ext cx="589381" cy="8852139"/>
          </a:xfrm>
          <a:prstGeom prst="bentConnector3">
            <a:avLst>
              <a:gd name="adj1" fmla="val 138786"/>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912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0F7E2A-7684-1E8B-924B-31C9B4D9A374}"/>
              </a:ext>
            </a:extLst>
          </p:cNvPr>
          <p:cNvSpPr>
            <a:spLocks noGrp="1"/>
          </p:cNvSpPr>
          <p:nvPr>
            <p:ph sz="half" idx="1"/>
          </p:nvPr>
        </p:nvSpPr>
        <p:spPr/>
        <p:txBody>
          <a:bodyPr/>
          <a:lstStyle/>
          <a:p>
            <a:endParaRPr lang="nl-NL"/>
          </a:p>
        </p:txBody>
      </p:sp>
      <p:sp>
        <p:nvSpPr>
          <p:cNvPr id="4" name="Tijdelijke aanduiding voor inhoud 3">
            <a:extLst>
              <a:ext uri="{FF2B5EF4-FFF2-40B4-BE49-F238E27FC236}">
                <a16:creationId xmlns:a16="http://schemas.microsoft.com/office/drawing/2014/main" id="{94E54BA1-563D-A1AB-8C82-61A2433224E9}"/>
              </a:ext>
            </a:extLst>
          </p:cNvPr>
          <p:cNvSpPr>
            <a:spLocks noGrp="1"/>
          </p:cNvSpPr>
          <p:nvPr>
            <p:ph sz="half" idx="2"/>
          </p:nvPr>
        </p:nvSpPr>
        <p:spPr/>
        <p:txBody>
          <a:bodyPr/>
          <a:lstStyle/>
          <a:p>
            <a:endParaRPr lang="nl-NL"/>
          </a:p>
        </p:txBody>
      </p:sp>
      <p:sp>
        <p:nvSpPr>
          <p:cNvPr id="5" name="Tijdelijke aanduiding voor dianummer 4">
            <a:extLst>
              <a:ext uri="{FF2B5EF4-FFF2-40B4-BE49-F238E27FC236}">
                <a16:creationId xmlns:a16="http://schemas.microsoft.com/office/drawing/2014/main" id="{4DAFD07E-955B-E19F-B043-EC7FBF974D06}"/>
              </a:ext>
            </a:extLst>
          </p:cNvPr>
          <p:cNvSpPr>
            <a:spLocks noGrp="1"/>
          </p:cNvSpPr>
          <p:nvPr>
            <p:ph type="sldNum" sz="quarter" idx="12"/>
          </p:nvPr>
        </p:nvSpPr>
        <p:spPr/>
        <p:txBody>
          <a:bodyPr/>
          <a:lstStyle/>
          <a:p>
            <a:fld id="{B00A88DA-2B99-48E0-A5D8-C1B42E06451B}" type="slidenum">
              <a:rPr lang="nl-NL" smtClean="0"/>
              <a:t>29</a:t>
            </a:fld>
            <a:endParaRPr lang="nl-NL"/>
          </a:p>
        </p:txBody>
      </p:sp>
      <p:pic>
        <p:nvPicPr>
          <p:cNvPr id="7" name="Picture 6" descr="A computer generated image of a building&#10;&#10;AI-generated content may be incorrect.">
            <a:extLst>
              <a:ext uri="{FF2B5EF4-FFF2-40B4-BE49-F238E27FC236}">
                <a16:creationId xmlns:a16="http://schemas.microsoft.com/office/drawing/2014/main" id="{C11AD2A8-E7C6-AD86-C40C-A5B8C7E14038}"/>
              </a:ext>
            </a:extLst>
          </p:cNvPr>
          <p:cNvPicPr>
            <a:picLocks noChangeAspect="1"/>
          </p:cNvPicPr>
          <p:nvPr/>
        </p:nvPicPr>
        <p:blipFill>
          <a:blip r:embed="rId2"/>
          <a:stretch>
            <a:fillRect/>
          </a:stretch>
        </p:blipFill>
        <p:spPr>
          <a:xfrm>
            <a:off x="261895" y="738168"/>
            <a:ext cx="11439609" cy="5381664"/>
          </a:xfrm>
          <a:prstGeom prst="rect">
            <a:avLst/>
          </a:prstGeom>
        </p:spPr>
      </p:pic>
      <p:sp>
        <p:nvSpPr>
          <p:cNvPr id="6" name="Rectangle 5">
            <a:extLst>
              <a:ext uri="{FF2B5EF4-FFF2-40B4-BE49-F238E27FC236}">
                <a16:creationId xmlns:a16="http://schemas.microsoft.com/office/drawing/2014/main" id="{4D9FFFD9-BC90-B5FF-CE64-9A1373FF4712}"/>
              </a:ext>
            </a:extLst>
          </p:cNvPr>
          <p:cNvSpPr/>
          <p:nvPr/>
        </p:nvSpPr>
        <p:spPr>
          <a:xfrm>
            <a:off x="523336" y="1017917"/>
            <a:ext cx="2692400" cy="2133600"/>
          </a:xfrm>
          <a:prstGeom prst="rect">
            <a:avLst/>
          </a:prstGeom>
          <a:solidFill>
            <a:srgbClr val="00B082"/>
          </a:solidFill>
          <a:ln>
            <a:solidFill>
              <a:srgbClr val="00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60168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EEE6"/>
        </a:solidFill>
        <a:effectLst/>
      </p:bgPr>
    </p:bg>
    <p:spTree>
      <p:nvGrpSpPr>
        <p:cNvPr id="1" name="">
          <a:extLst>
            <a:ext uri="{FF2B5EF4-FFF2-40B4-BE49-F238E27FC236}">
              <a16:creationId xmlns:a16="http://schemas.microsoft.com/office/drawing/2014/main" id="{1ECECEC7-974F-701A-7492-EA9D7AED7E1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E586EFB-2CAE-5DE4-D9ED-90CB4B696859}"/>
              </a:ext>
            </a:extLst>
          </p:cNvPr>
          <p:cNvSpPr txBox="1"/>
          <p:nvPr/>
        </p:nvSpPr>
        <p:spPr>
          <a:xfrm>
            <a:off x="685799" y="806450"/>
            <a:ext cx="11287461" cy="325730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12652"/>
              </a:lnSpc>
              <a:spcBef>
                <a:spcPts val="0"/>
              </a:spcBef>
              <a:spcAft>
                <a:spcPts val="0"/>
              </a:spcAft>
              <a:buClrTx/>
              <a:buSzTx/>
              <a:buFontTx/>
              <a:buNone/>
              <a:tabLst/>
              <a:defRPr/>
            </a:pPr>
            <a:r>
              <a:rPr kumimoji="0" lang="nl-NL" sz="11000" b="0" i="0" u="none" strike="noStrike" kern="1200" cap="none" spc="0" normalizeH="0" baseline="0" noProof="0">
                <a:ln>
                  <a:noFill/>
                </a:ln>
                <a:solidFill>
                  <a:srgbClr val="00AF81"/>
                </a:solidFill>
                <a:effectLst/>
                <a:uLnTx/>
                <a:uFillTx/>
                <a:latin typeface="General Sans Semibold"/>
                <a:ea typeface="General Sans 1 Semi-Bold"/>
                <a:cs typeface="General Sans 1 Semi-Bold"/>
                <a:sym typeface="General Sans 1 Semi-Bold"/>
              </a:rPr>
              <a:t>Leren zonder drempels &amp; </a:t>
            </a:r>
            <a:r>
              <a:rPr kumimoji="0" lang="nl-NL" sz="11000" b="0" i="0" u="none" strike="noStrike" kern="1200" cap="none" spc="0" normalizeH="0" baseline="0" noProof="0" err="1">
                <a:ln>
                  <a:noFill/>
                </a:ln>
                <a:solidFill>
                  <a:srgbClr val="00AF81"/>
                </a:solidFill>
                <a:effectLst/>
                <a:uLnTx/>
                <a:uFillTx/>
                <a:latin typeface="General Sans Semibold"/>
                <a:ea typeface="General Sans 1 Semi-Bold"/>
                <a:cs typeface="General Sans 1 Semi-Bold"/>
                <a:sym typeface="General Sans 1 Semi-Bold"/>
              </a:rPr>
              <a:t>OKx</a:t>
            </a:r>
            <a:endParaRPr kumimoji="0" lang="nl-NL" sz="11000" b="0" i="0" u="none" strike="noStrike" kern="1200" cap="none" spc="0" normalizeH="0" baseline="0" noProof="0">
              <a:ln>
                <a:noFill/>
              </a:ln>
              <a:solidFill>
                <a:srgbClr val="00AF81"/>
              </a:solidFill>
              <a:effectLst/>
              <a:uLnTx/>
              <a:uFillTx/>
              <a:latin typeface="General Sans Semibold"/>
              <a:ea typeface="General Sans 1 Semi-Bold"/>
              <a:cs typeface="General Sans 1 Semi-Bold"/>
            </a:endParaRPr>
          </a:p>
        </p:txBody>
      </p:sp>
      <p:pic>
        <p:nvPicPr>
          <p:cNvPr id="5" name="Afbeelding 4" descr="Afbeelding met zwart, duisternis&#10;&#10;Door AI gegenereerde inhoud is mogelijk onjuist.">
            <a:extLst>
              <a:ext uri="{FF2B5EF4-FFF2-40B4-BE49-F238E27FC236}">
                <a16:creationId xmlns:a16="http://schemas.microsoft.com/office/drawing/2014/main" id="{0FF5B8C2-2122-8F6E-A730-FDF74E0A53FA}"/>
              </a:ext>
            </a:extLst>
          </p:cNvPr>
          <p:cNvPicPr>
            <a:picLocks noChangeAspect="1"/>
          </p:cNvPicPr>
          <p:nvPr/>
        </p:nvPicPr>
        <p:blipFill>
          <a:blip r:embed="rId2"/>
          <a:stretch>
            <a:fillRect/>
          </a:stretch>
        </p:blipFill>
        <p:spPr>
          <a:xfrm>
            <a:off x="9041063" y="5554962"/>
            <a:ext cx="2509253" cy="856282"/>
          </a:xfrm>
          <a:prstGeom prst="rect">
            <a:avLst/>
          </a:prstGeom>
        </p:spPr>
      </p:pic>
    </p:spTree>
    <p:extLst>
      <p:ext uri="{BB962C8B-B14F-4D97-AF65-F5344CB8AC3E}">
        <p14:creationId xmlns:p14="http://schemas.microsoft.com/office/powerpoint/2010/main" val="965775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using a computer&#10;&#10;AI-generated content may be incorrect.">
            <a:extLst>
              <a:ext uri="{FF2B5EF4-FFF2-40B4-BE49-F238E27FC236}">
                <a16:creationId xmlns:a16="http://schemas.microsoft.com/office/drawing/2014/main" id="{50931BF7-BBEC-8BBD-2C58-FA7B1AF70E55}"/>
              </a:ext>
            </a:extLst>
          </p:cNvPr>
          <p:cNvPicPr>
            <a:picLocks noChangeAspect="1"/>
          </p:cNvPicPr>
          <p:nvPr/>
        </p:nvPicPr>
        <p:blipFill>
          <a:blip r:embed="rId2"/>
          <a:srcRect t="4279" b="11346"/>
          <a:stretch>
            <a:fillRect/>
          </a:stretch>
        </p:blipFill>
        <p:spPr>
          <a:xfrm>
            <a:off x="0" y="-1"/>
            <a:ext cx="12192000" cy="6858001"/>
          </a:xfrm>
          <a:prstGeom prst="rect">
            <a:avLst/>
          </a:prstGeom>
        </p:spPr>
      </p:pic>
    </p:spTree>
    <p:extLst>
      <p:ext uri="{BB962C8B-B14F-4D97-AF65-F5344CB8AC3E}">
        <p14:creationId xmlns:p14="http://schemas.microsoft.com/office/powerpoint/2010/main" val="35178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63219C-6A71-36E4-378A-B7E5554B6F77}"/>
              </a:ext>
            </a:extLst>
          </p:cNvPr>
          <p:cNvPicPr>
            <a:picLocks noChangeAspect="1"/>
          </p:cNvPicPr>
          <p:nvPr/>
        </p:nvPicPr>
        <p:blipFill>
          <a:blip r:embed="rId2"/>
          <a:stretch>
            <a:fillRect/>
          </a:stretch>
        </p:blipFill>
        <p:spPr>
          <a:xfrm>
            <a:off x="0" y="0"/>
            <a:ext cx="12192000" cy="8128000"/>
          </a:xfrm>
          <a:prstGeom prst="rect">
            <a:avLst/>
          </a:prstGeom>
        </p:spPr>
      </p:pic>
    </p:spTree>
    <p:extLst>
      <p:ext uri="{BB962C8B-B14F-4D97-AF65-F5344CB8AC3E}">
        <p14:creationId xmlns:p14="http://schemas.microsoft.com/office/powerpoint/2010/main" val="425943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CB1F6D-D98D-7260-1FEB-96C53C24C0CE}"/>
              </a:ext>
            </a:extLst>
          </p:cNvPr>
          <p:cNvSpPr>
            <a:spLocks noGrp="1"/>
          </p:cNvSpPr>
          <p:nvPr>
            <p:ph type="body" sz="quarter" idx="11"/>
          </p:nvPr>
        </p:nvSpPr>
        <p:spPr/>
        <p:txBody>
          <a:bodyPr/>
          <a:lstStyle/>
          <a:p>
            <a:endParaRPr lang="nl-NL"/>
          </a:p>
        </p:txBody>
      </p:sp>
      <p:pic>
        <p:nvPicPr>
          <p:cNvPr id="4" name="Picture 3" descr="A computer graphic of a building and a briefcase&#10;&#10;AI-generated content may be incorrect.">
            <a:extLst>
              <a:ext uri="{FF2B5EF4-FFF2-40B4-BE49-F238E27FC236}">
                <a16:creationId xmlns:a16="http://schemas.microsoft.com/office/drawing/2014/main" id="{088B6DC8-89B9-02FF-EB77-4CD12FB7C511}"/>
              </a:ext>
            </a:extLst>
          </p:cNvPr>
          <p:cNvPicPr>
            <a:picLocks noChangeAspect="1"/>
          </p:cNvPicPr>
          <p:nvPr/>
        </p:nvPicPr>
        <p:blipFill>
          <a:blip r:embed="rId2"/>
          <a:stretch>
            <a:fillRect/>
          </a:stretch>
        </p:blipFill>
        <p:spPr>
          <a:xfrm>
            <a:off x="79034" y="430755"/>
            <a:ext cx="12033931" cy="5763567"/>
          </a:xfrm>
          <a:prstGeom prst="rect">
            <a:avLst/>
          </a:prstGeom>
        </p:spPr>
      </p:pic>
      <p:sp>
        <p:nvSpPr>
          <p:cNvPr id="5" name="Rectangle 4">
            <a:extLst>
              <a:ext uri="{FF2B5EF4-FFF2-40B4-BE49-F238E27FC236}">
                <a16:creationId xmlns:a16="http://schemas.microsoft.com/office/drawing/2014/main" id="{548593D9-24E2-0E7F-D491-69598A15648C}"/>
              </a:ext>
            </a:extLst>
          </p:cNvPr>
          <p:cNvSpPr/>
          <p:nvPr/>
        </p:nvSpPr>
        <p:spPr>
          <a:xfrm>
            <a:off x="401156" y="755117"/>
            <a:ext cx="2855288" cy="743319"/>
          </a:xfrm>
          <a:prstGeom prst="rect">
            <a:avLst/>
          </a:prstGeom>
          <a:solidFill>
            <a:srgbClr val="BECFF1"/>
          </a:solidFill>
          <a:ln>
            <a:solidFill>
              <a:srgbClr val="BECF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74532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7B5C15E-0A2F-7678-7F9F-4B068060F842}"/>
              </a:ext>
            </a:extLst>
          </p:cNvPr>
          <p:cNvSpPr txBox="1">
            <a:spLocks/>
          </p:cNvSpPr>
          <p:nvPr/>
        </p:nvSpPr>
        <p:spPr>
          <a:xfrm>
            <a:off x="900000" y="6370918"/>
            <a:ext cx="360000" cy="184666"/>
          </a:xfrm>
          <a:prstGeom prst="rect">
            <a:avLst/>
          </a:prstGeom>
          <a:solidFill>
            <a:srgbClr val="DD784B"/>
          </a:solidFill>
        </p:spPr>
        <p:txBody>
          <a:bodyPr vert="horz" lIns="91440" tIns="45720" rIns="91440" bIns="45720" rtlCol="0" anchor="ctr"/>
          <a:lstStyle>
            <a:defPPr>
              <a:defRPr lang="en-NL"/>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C5D536-50B7-4CE6-B44E-3B56F0A7BD1A}" type="slidenum">
              <a:rPr lang="nl-NL" smtClean="0"/>
              <a:pPr/>
              <a:t>33</a:t>
            </a:fld>
            <a:endParaRPr lang="nl-NL"/>
          </a:p>
        </p:txBody>
      </p:sp>
      <p:pic>
        <p:nvPicPr>
          <p:cNvPr id="3" name="Picture 2">
            <a:extLst>
              <a:ext uri="{FF2B5EF4-FFF2-40B4-BE49-F238E27FC236}">
                <a16:creationId xmlns:a16="http://schemas.microsoft.com/office/drawing/2014/main" id="{49E79210-2FF9-229C-2327-B4492EC15A16}"/>
              </a:ext>
            </a:extLst>
          </p:cNvPr>
          <p:cNvPicPr>
            <a:picLocks noChangeAspect="1"/>
          </p:cNvPicPr>
          <p:nvPr/>
        </p:nvPicPr>
        <p:blipFill>
          <a:blip r:embed="rId3"/>
          <a:stretch>
            <a:fillRect/>
          </a:stretch>
        </p:blipFill>
        <p:spPr>
          <a:xfrm>
            <a:off x="1" y="0"/>
            <a:ext cx="12192000" cy="6858000"/>
          </a:xfrm>
          <a:prstGeom prst="rect">
            <a:avLst/>
          </a:prstGeom>
          <a:solidFill>
            <a:srgbClr val="DD784B"/>
          </a:solidFill>
        </p:spPr>
      </p:pic>
      <p:sp>
        <p:nvSpPr>
          <p:cNvPr id="4" name="Thought Bubble: Cloud 3">
            <a:extLst>
              <a:ext uri="{FF2B5EF4-FFF2-40B4-BE49-F238E27FC236}">
                <a16:creationId xmlns:a16="http://schemas.microsoft.com/office/drawing/2014/main" id="{D5D5B4EF-4BC1-31FC-223A-594FF7963E61}"/>
              </a:ext>
            </a:extLst>
          </p:cNvPr>
          <p:cNvSpPr/>
          <p:nvPr/>
        </p:nvSpPr>
        <p:spPr>
          <a:xfrm flipH="1">
            <a:off x="40257" y="3711643"/>
            <a:ext cx="2517432" cy="2701248"/>
          </a:xfrm>
          <a:prstGeom prst="cloudCallout">
            <a:avLst/>
          </a:prstGeom>
          <a:solidFill>
            <a:srgbClr val="DD78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err="1">
                <a:solidFill>
                  <a:schemeClr val="bg1"/>
                </a:solidFill>
              </a:rPr>
              <a:t>Afstemmend</a:t>
            </a:r>
            <a:r>
              <a:rPr lang="en-GB" b="1" dirty="0">
                <a:solidFill>
                  <a:schemeClr val="bg1"/>
                </a:solidFill>
              </a:rPr>
              <a:t> met Coach:</a:t>
            </a:r>
          </a:p>
          <a:p>
            <a:pPr algn="ctr"/>
            <a:br>
              <a:rPr lang="en-GB" dirty="0">
                <a:solidFill>
                  <a:schemeClr val="bg1"/>
                </a:solidFill>
              </a:rPr>
            </a:br>
            <a:r>
              <a:rPr lang="en-GB" dirty="0">
                <a:solidFill>
                  <a:schemeClr val="bg1"/>
                </a:solidFill>
              </a:rPr>
              <a:t>Hoe </a:t>
            </a:r>
            <a:r>
              <a:rPr lang="en-GB" dirty="0" err="1">
                <a:solidFill>
                  <a:schemeClr val="bg1"/>
                </a:solidFill>
              </a:rPr>
              <a:t>kan</a:t>
            </a:r>
            <a:r>
              <a:rPr lang="en-GB" dirty="0">
                <a:solidFill>
                  <a:schemeClr val="bg1"/>
                </a:solidFill>
              </a:rPr>
              <a:t> </a:t>
            </a:r>
            <a:r>
              <a:rPr lang="en-GB" dirty="0" err="1">
                <a:solidFill>
                  <a:schemeClr val="bg1"/>
                </a:solidFill>
              </a:rPr>
              <a:t>ik</a:t>
            </a:r>
            <a:r>
              <a:rPr lang="en-GB" dirty="0">
                <a:solidFill>
                  <a:schemeClr val="bg1"/>
                </a:solidFill>
              </a:rPr>
              <a:t> </a:t>
            </a:r>
            <a:r>
              <a:rPr lang="en-GB" dirty="0" err="1">
                <a:solidFill>
                  <a:schemeClr val="bg1"/>
                </a:solidFill>
              </a:rPr>
              <a:t>komen</a:t>
            </a:r>
            <a:r>
              <a:rPr lang="en-GB" dirty="0">
                <a:solidFill>
                  <a:schemeClr val="bg1"/>
                </a:solidFill>
              </a:rPr>
              <a:t> tot </a:t>
            </a:r>
            <a:r>
              <a:rPr lang="en-GB" dirty="0" err="1">
                <a:solidFill>
                  <a:schemeClr val="bg1"/>
                </a:solidFill>
              </a:rPr>
              <a:t>een</a:t>
            </a:r>
            <a:r>
              <a:rPr lang="en-GB" dirty="0">
                <a:solidFill>
                  <a:schemeClr val="bg1"/>
                </a:solidFill>
              </a:rPr>
              <a:t> diploma </a:t>
            </a:r>
            <a:r>
              <a:rPr lang="en-GB" dirty="0" err="1">
                <a:solidFill>
                  <a:schemeClr val="bg1"/>
                </a:solidFill>
              </a:rPr>
              <a:t>dat</a:t>
            </a:r>
            <a:r>
              <a:rPr lang="en-GB" dirty="0">
                <a:solidFill>
                  <a:schemeClr val="bg1"/>
                </a:solidFill>
              </a:rPr>
              <a:t> </a:t>
            </a:r>
            <a:r>
              <a:rPr lang="en-GB" dirty="0" err="1">
                <a:solidFill>
                  <a:schemeClr val="bg1"/>
                </a:solidFill>
              </a:rPr>
              <a:t>bij</a:t>
            </a:r>
            <a:r>
              <a:rPr lang="en-GB" dirty="0">
                <a:solidFill>
                  <a:schemeClr val="bg1"/>
                </a:solidFill>
              </a:rPr>
              <a:t> me past?</a:t>
            </a:r>
            <a:endParaRPr lang="nl-NL" dirty="0">
              <a:solidFill>
                <a:schemeClr val="bg1"/>
              </a:solidFill>
            </a:endParaRPr>
          </a:p>
        </p:txBody>
      </p:sp>
    </p:spTree>
    <p:extLst>
      <p:ext uri="{BB962C8B-B14F-4D97-AF65-F5344CB8AC3E}">
        <p14:creationId xmlns:p14="http://schemas.microsoft.com/office/powerpoint/2010/main" val="224827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D784B"/>
        </a:solidFill>
        <a:effectLst/>
      </p:bgPr>
    </p:bg>
    <p:spTree>
      <p:nvGrpSpPr>
        <p:cNvPr id="1" name="">
          <a:extLst>
            <a:ext uri="{FF2B5EF4-FFF2-40B4-BE49-F238E27FC236}">
              <a16:creationId xmlns:a16="http://schemas.microsoft.com/office/drawing/2014/main" id="{9CBFD755-180C-9DC6-7C27-022DDB292C9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EB7BF43-CA23-5B3A-A9C2-2A240579C168}"/>
              </a:ext>
            </a:extLst>
          </p:cNvPr>
          <p:cNvSpPr txBox="1"/>
          <p:nvPr/>
        </p:nvSpPr>
        <p:spPr>
          <a:xfrm>
            <a:off x="685800" y="885080"/>
            <a:ext cx="11079014" cy="1628651"/>
          </a:xfrm>
          <a:prstGeom prst="rect">
            <a:avLst/>
          </a:prstGeom>
        </p:spPr>
        <p:txBody>
          <a:bodyPr lIns="0" tIns="0" rIns="0" bIns="0" rtlCol="0" anchor="t">
            <a:spAutoFit/>
          </a:bodyPr>
          <a:lstStyle/>
          <a:p>
            <a:pPr defTabSz="609630">
              <a:lnSpc>
                <a:spcPts val="12652"/>
              </a:lnSpc>
            </a:pPr>
            <a:r>
              <a:rPr lang="nl-NL" sz="12652" noProof="0">
                <a:solidFill>
                  <a:srgbClr val="FFFFFF"/>
                </a:solidFill>
                <a:latin typeface="General Sans Semibold" panose="020B0604020202020204" charset="0"/>
                <a:ea typeface="General Sans 1 Semi-Bold"/>
                <a:cs typeface="General Sans 1 Semi-Bold"/>
                <a:sym typeface="General Sans 1 Semi-Bold"/>
              </a:rPr>
              <a:t>Blijf in contact</a:t>
            </a:r>
          </a:p>
        </p:txBody>
      </p:sp>
      <p:sp>
        <p:nvSpPr>
          <p:cNvPr id="4" name="TextBox 3">
            <a:extLst>
              <a:ext uri="{FF2B5EF4-FFF2-40B4-BE49-F238E27FC236}">
                <a16:creationId xmlns:a16="http://schemas.microsoft.com/office/drawing/2014/main" id="{9AAC526F-76E2-0F0F-A131-AF8131677932}"/>
              </a:ext>
            </a:extLst>
          </p:cNvPr>
          <p:cNvSpPr txBox="1"/>
          <p:nvPr/>
        </p:nvSpPr>
        <p:spPr>
          <a:xfrm>
            <a:off x="685800" y="2513731"/>
            <a:ext cx="9681966" cy="399597"/>
          </a:xfrm>
          <a:prstGeom prst="rect">
            <a:avLst/>
          </a:prstGeom>
        </p:spPr>
        <p:txBody>
          <a:bodyPr lIns="0" tIns="0" rIns="0" bIns="0" rtlCol="0" anchor="t">
            <a:spAutoFit/>
          </a:bodyPr>
          <a:lstStyle/>
          <a:p>
            <a:pPr algn="just" defTabSz="609630">
              <a:lnSpc>
                <a:spcPts val="3360"/>
              </a:lnSpc>
            </a:pPr>
            <a:r>
              <a:rPr lang="nl-NL" sz="2400" noProof="0">
                <a:solidFill>
                  <a:srgbClr val="FFFFFF"/>
                </a:solidFill>
                <a:latin typeface="Cooper Lt BT"/>
                <a:cs typeface="Cooper Light BT"/>
                <a:sym typeface="Cooper Lt BT Light"/>
              </a:rPr>
              <a:t>Leren zonder drempels</a:t>
            </a:r>
            <a:endParaRPr lang="nl-NL" sz="2400" noProof="0">
              <a:solidFill>
                <a:srgbClr val="FFFFFF"/>
              </a:solidFill>
              <a:latin typeface="Cooper Lt BT"/>
              <a:ea typeface="Cooper Light BT"/>
              <a:cs typeface="Cooper Light BT"/>
            </a:endParaRPr>
          </a:p>
        </p:txBody>
      </p:sp>
    </p:spTree>
    <p:extLst>
      <p:ext uri="{BB962C8B-B14F-4D97-AF65-F5344CB8AC3E}">
        <p14:creationId xmlns:p14="http://schemas.microsoft.com/office/powerpoint/2010/main" val="2841798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1850" y="713168"/>
            <a:ext cx="1713795" cy="584249"/>
          </a:xfrm>
          <a:custGeom>
            <a:avLst/>
            <a:gdLst/>
            <a:ahLst/>
            <a:cxnLst/>
            <a:rect l="l" t="t" r="r" b="b"/>
            <a:pathLst>
              <a:path w="2570692" h="876374">
                <a:moveTo>
                  <a:pt x="0" y="0"/>
                </a:moveTo>
                <a:lnTo>
                  <a:pt x="2570693" y="0"/>
                </a:lnTo>
                <a:lnTo>
                  <a:pt x="2570693" y="876374"/>
                </a:lnTo>
                <a:lnTo>
                  <a:pt x="0" y="876374"/>
                </a:lnTo>
                <a:lnTo>
                  <a:pt x="0" y="0"/>
                </a:lnTo>
                <a:close/>
              </a:path>
            </a:pathLst>
          </a:custGeom>
          <a:blipFill>
            <a:blip r:embed="rId2">
              <a:extLst>
                <a:ext uri="{96DAC541-7B7A-43D3-8B79-37D633B846F1}">
                  <asvg:svgBlip xmlns:asvg="http://schemas.microsoft.com/office/drawing/2016/SVG/main" r:embed="rId3"/>
                </a:ext>
              </a:extLst>
            </a:blip>
            <a:stretch>
              <a:fillRect t="-332" b="-332"/>
            </a:stretch>
          </a:blipFill>
        </p:spPr>
        <p:txBody>
          <a:bodyPr/>
          <a:lstStyle/>
          <a:p>
            <a:endParaRPr lang="nl-NL" sz="1200"/>
          </a:p>
        </p:txBody>
      </p:sp>
      <p:sp>
        <p:nvSpPr>
          <p:cNvPr id="3" name="TextBox 3"/>
          <p:cNvSpPr txBox="1"/>
          <p:nvPr/>
        </p:nvSpPr>
        <p:spPr>
          <a:xfrm>
            <a:off x="831850" y="4597401"/>
            <a:ext cx="7346950" cy="1354025"/>
          </a:xfrm>
          <a:prstGeom prst="rect">
            <a:avLst/>
          </a:prstGeom>
        </p:spPr>
        <p:txBody>
          <a:bodyPr wrap="square" lIns="0" tIns="0" rIns="0" bIns="0" rtlCol="0" anchor="t">
            <a:spAutoFit/>
          </a:bodyPr>
          <a:lstStyle/>
          <a:p>
            <a:r>
              <a:rPr lang="en-US" sz="2933">
                <a:solidFill>
                  <a:srgbClr val="000000"/>
                </a:solidFill>
                <a:latin typeface="General Sans Semibold" pitchFamily="50" charset="0"/>
                <a:ea typeface="Arimo"/>
                <a:cs typeface="Arimo"/>
                <a:sym typeface="Arimo"/>
              </a:rPr>
              <a:t>Wil je </a:t>
            </a:r>
            <a:r>
              <a:rPr lang="en-US" sz="2933" err="1">
                <a:solidFill>
                  <a:srgbClr val="000000"/>
                </a:solidFill>
                <a:latin typeface="General Sans Semibold" pitchFamily="50" charset="0"/>
                <a:ea typeface="Arimo"/>
                <a:cs typeface="Arimo"/>
                <a:sym typeface="Arimo"/>
              </a:rPr>
              <a:t>meedenken</a:t>
            </a:r>
            <a:r>
              <a:rPr lang="en-US" sz="2933">
                <a:solidFill>
                  <a:srgbClr val="000000"/>
                </a:solidFill>
                <a:latin typeface="General Sans Semibold" pitchFamily="50" charset="0"/>
                <a:ea typeface="Arimo"/>
                <a:cs typeface="Arimo"/>
                <a:sym typeface="Arimo"/>
              </a:rPr>
              <a:t>, </a:t>
            </a:r>
            <a:r>
              <a:rPr lang="en-US" sz="2933" err="1">
                <a:solidFill>
                  <a:srgbClr val="000000"/>
                </a:solidFill>
                <a:latin typeface="General Sans Semibold" pitchFamily="50" charset="0"/>
                <a:ea typeface="Arimo"/>
                <a:cs typeface="Arimo"/>
                <a:sym typeface="Arimo"/>
              </a:rPr>
              <a:t>meedoen</a:t>
            </a:r>
            <a:r>
              <a:rPr lang="en-US" sz="2933">
                <a:solidFill>
                  <a:srgbClr val="000000"/>
                </a:solidFill>
                <a:latin typeface="General Sans Semibold" pitchFamily="50" charset="0"/>
                <a:ea typeface="Arimo"/>
                <a:cs typeface="Arimo"/>
                <a:sym typeface="Arimo"/>
              </a:rPr>
              <a:t> of </a:t>
            </a:r>
            <a:r>
              <a:rPr lang="en-US" sz="2933" err="1">
                <a:solidFill>
                  <a:srgbClr val="000000"/>
                </a:solidFill>
                <a:latin typeface="General Sans Semibold" pitchFamily="50" charset="0"/>
                <a:ea typeface="Arimo"/>
                <a:cs typeface="Arimo"/>
                <a:sym typeface="Arimo"/>
              </a:rPr>
              <a:t>meeluisteren</a:t>
            </a:r>
            <a:r>
              <a:rPr lang="en-US" sz="2933">
                <a:solidFill>
                  <a:srgbClr val="000000"/>
                </a:solidFill>
                <a:latin typeface="General Sans Semibold" pitchFamily="50" charset="0"/>
                <a:ea typeface="Arimo"/>
                <a:cs typeface="Arimo"/>
                <a:sym typeface="Arimo"/>
              </a:rPr>
              <a:t>, </a:t>
            </a:r>
            <a:r>
              <a:rPr lang="en-US" sz="2933" err="1">
                <a:solidFill>
                  <a:srgbClr val="000000"/>
                </a:solidFill>
                <a:latin typeface="General Sans Semibold" pitchFamily="50" charset="0"/>
                <a:ea typeface="Arimo"/>
                <a:cs typeface="Arimo"/>
                <a:sym typeface="Arimo"/>
              </a:rPr>
              <a:t>laat</a:t>
            </a:r>
            <a:r>
              <a:rPr lang="en-US" sz="2933">
                <a:solidFill>
                  <a:srgbClr val="000000"/>
                </a:solidFill>
                <a:latin typeface="General Sans Semibold" pitchFamily="50" charset="0"/>
                <a:ea typeface="Arimo"/>
                <a:cs typeface="Arimo"/>
                <a:sym typeface="Arimo"/>
              </a:rPr>
              <a:t> dan </a:t>
            </a:r>
            <a:r>
              <a:rPr lang="en-US" sz="2933" err="1">
                <a:solidFill>
                  <a:srgbClr val="000000"/>
                </a:solidFill>
                <a:latin typeface="General Sans Semibold" pitchFamily="50" charset="0"/>
                <a:ea typeface="Arimo"/>
                <a:cs typeface="Arimo"/>
                <a:sym typeface="Arimo"/>
              </a:rPr>
              <a:t>hier</a:t>
            </a:r>
            <a:r>
              <a:rPr lang="en-US" sz="2933">
                <a:solidFill>
                  <a:srgbClr val="000000"/>
                </a:solidFill>
                <a:latin typeface="General Sans Semibold" pitchFamily="50" charset="0"/>
                <a:ea typeface="Arimo"/>
                <a:cs typeface="Arimo"/>
                <a:sym typeface="Arimo"/>
              </a:rPr>
              <a:t> je </a:t>
            </a:r>
            <a:r>
              <a:rPr lang="en-US" sz="2933" err="1">
                <a:solidFill>
                  <a:srgbClr val="000000"/>
                </a:solidFill>
                <a:latin typeface="General Sans Semibold" pitchFamily="50" charset="0"/>
                <a:ea typeface="Arimo"/>
                <a:cs typeface="Arimo"/>
                <a:sym typeface="Arimo"/>
              </a:rPr>
              <a:t>contactgegevens</a:t>
            </a:r>
            <a:r>
              <a:rPr lang="en-US" sz="2933">
                <a:solidFill>
                  <a:srgbClr val="000000"/>
                </a:solidFill>
                <a:latin typeface="General Sans Semibold" pitchFamily="50" charset="0"/>
                <a:ea typeface="Arimo"/>
                <a:cs typeface="Arimo"/>
                <a:sym typeface="Arimo"/>
              </a:rPr>
              <a:t> achter! </a:t>
            </a:r>
            <a:endParaRPr lang="en-US" sz="2933" u="sng">
              <a:solidFill>
                <a:srgbClr val="000000"/>
              </a:solidFill>
              <a:latin typeface="General Sans Semibold" pitchFamily="50" charset="0"/>
              <a:ea typeface="Arimo"/>
              <a:cs typeface="Arimo"/>
              <a:sym typeface="Arimo"/>
              <a:hlinkClick r:id="rId4" tooltip="https://community-leren-zonder-drempels.npuls.nl"/>
            </a:endParaRPr>
          </a:p>
        </p:txBody>
      </p:sp>
      <p:pic>
        <p:nvPicPr>
          <p:cNvPr id="7" name="Graphic 6">
            <a:extLst>
              <a:ext uri="{FF2B5EF4-FFF2-40B4-BE49-F238E27FC236}">
                <a16:creationId xmlns:a16="http://schemas.microsoft.com/office/drawing/2014/main" id="{025DAE50-6AEC-71CF-FD95-E9CC0879C4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9591" y="662368"/>
            <a:ext cx="3776409" cy="3776409"/>
          </a:xfrm>
          <a:prstGeom prst="rect">
            <a:avLst/>
          </a:prstGeom>
        </p:spPr>
      </p:pic>
      <p:pic>
        <p:nvPicPr>
          <p:cNvPr id="9" name="Afbeelding 8">
            <a:extLst>
              <a:ext uri="{FF2B5EF4-FFF2-40B4-BE49-F238E27FC236}">
                <a16:creationId xmlns:a16="http://schemas.microsoft.com/office/drawing/2014/main" id="{DABBC1C5-0600-370E-2B12-2BA60BC081C5}"/>
              </a:ext>
            </a:extLst>
          </p:cNvPr>
          <p:cNvPicPr>
            <a:picLocks noChangeAspect="1"/>
          </p:cNvPicPr>
          <p:nvPr/>
        </p:nvPicPr>
        <p:blipFill>
          <a:blip r:embed="rId7"/>
          <a:stretch>
            <a:fillRect/>
          </a:stretch>
        </p:blipFill>
        <p:spPr>
          <a:xfrm>
            <a:off x="7598954" y="3374571"/>
            <a:ext cx="3010055" cy="2425825"/>
          </a:xfrm>
          <a:prstGeom prst="rect">
            <a:avLst/>
          </a:prstGeom>
        </p:spPr>
      </p:pic>
      <p:sp>
        <p:nvSpPr>
          <p:cNvPr id="6" name="Tekstballon: ovaal 5">
            <a:extLst>
              <a:ext uri="{FF2B5EF4-FFF2-40B4-BE49-F238E27FC236}">
                <a16:creationId xmlns:a16="http://schemas.microsoft.com/office/drawing/2014/main" id="{5AD2F679-7B50-BE92-C2AD-9FBBF79441C3}"/>
              </a:ext>
            </a:extLst>
          </p:cNvPr>
          <p:cNvSpPr/>
          <p:nvPr/>
        </p:nvSpPr>
        <p:spPr>
          <a:xfrm>
            <a:off x="10046580" y="2667000"/>
            <a:ext cx="1473200" cy="762000"/>
          </a:xfrm>
          <a:prstGeom prst="wedgeEllipseCallout">
            <a:avLst/>
          </a:prstGeom>
          <a:solidFill>
            <a:srgbClr val="DD78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a:latin typeface="General Sans Semibold" pitchFamily="50" charset="0"/>
              </a:rPr>
              <a:t>Scan mij!</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1850" y="713168"/>
            <a:ext cx="1713795" cy="584249"/>
          </a:xfrm>
          <a:custGeom>
            <a:avLst/>
            <a:gdLst/>
            <a:ahLst/>
            <a:cxnLst/>
            <a:rect l="l" t="t" r="r" b="b"/>
            <a:pathLst>
              <a:path w="2570692" h="876374">
                <a:moveTo>
                  <a:pt x="0" y="0"/>
                </a:moveTo>
                <a:lnTo>
                  <a:pt x="2570693" y="0"/>
                </a:lnTo>
                <a:lnTo>
                  <a:pt x="2570693" y="876374"/>
                </a:lnTo>
                <a:lnTo>
                  <a:pt x="0" y="876374"/>
                </a:lnTo>
                <a:lnTo>
                  <a:pt x="0" y="0"/>
                </a:lnTo>
                <a:close/>
              </a:path>
            </a:pathLst>
          </a:custGeom>
          <a:blipFill>
            <a:blip r:embed="rId2">
              <a:extLst>
                <a:ext uri="{96DAC541-7B7A-43D3-8B79-37D633B846F1}">
                  <asvg:svgBlip xmlns:asvg="http://schemas.microsoft.com/office/drawing/2016/SVG/main" r:embed="rId3"/>
                </a:ext>
              </a:extLst>
            </a:blip>
            <a:stretch>
              <a:fillRect t="-332" b="-332"/>
            </a:stretch>
          </a:blipFill>
        </p:spPr>
        <p:txBody>
          <a:bodyPr/>
          <a:lstStyle/>
          <a:p>
            <a:endParaRPr lang="nl-NL" sz="1200"/>
          </a:p>
        </p:txBody>
      </p:sp>
      <p:sp>
        <p:nvSpPr>
          <p:cNvPr id="3" name="TextBox 3"/>
          <p:cNvSpPr txBox="1"/>
          <p:nvPr/>
        </p:nvSpPr>
        <p:spPr>
          <a:xfrm>
            <a:off x="831850" y="4597401"/>
            <a:ext cx="7346950" cy="1354025"/>
          </a:xfrm>
          <a:prstGeom prst="rect">
            <a:avLst/>
          </a:prstGeom>
        </p:spPr>
        <p:txBody>
          <a:bodyPr wrap="square" lIns="0" tIns="0" rIns="0" bIns="0" rtlCol="0" anchor="t">
            <a:spAutoFit/>
          </a:bodyPr>
          <a:lstStyle/>
          <a:p>
            <a:r>
              <a:rPr lang="en-US" sz="2933">
                <a:solidFill>
                  <a:srgbClr val="000000"/>
                </a:solidFill>
                <a:latin typeface="General Sans Semibold" pitchFamily="50" charset="0"/>
                <a:ea typeface="Arimo"/>
                <a:cs typeface="Arimo"/>
                <a:sym typeface="Arimo"/>
              </a:rPr>
              <a:t>Ga </a:t>
            </a:r>
            <a:r>
              <a:rPr lang="en-US" sz="2933" err="1">
                <a:solidFill>
                  <a:srgbClr val="000000"/>
                </a:solidFill>
                <a:latin typeface="General Sans Semibold" pitchFamily="50" charset="0"/>
                <a:ea typeface="Arimo"/>
                <a:cs typeface="Arimo"/>
                <a:sym typeface="Arimo"/>
              </a:rPr>
              <a:t>meteen</a:t>
            </a:r>
            <a:r>
              <a:rPr lang="en-US" sz="2933">
                <a:solidFill>
                  <a:srgbClr val="000000"/>
                </a:solidFill>
                <a:latin typeface="General Sans Semibold" pitchFamily="50" charset="0"/>
                <a:ea typeface="Arimo"/>
                <a:cs typeface="Arimo"/>
                <a:sym typeface="Arimo"/>
              </a:rPr>
              <a:t> </a:t>
            </a:r>
            <a:r>
              <a:rPr lang="en-US" sz="2933" err="1">
                <a:solidFill>
                  <a:srgbClr val="000000"/>
                </a:solidFill>
                <a:latin typeface="General Sans Semibold" pitchFamily="50" charset="0"/>
                <a:ea typeface="Arimo"/>
                <a:cs typeface="Arimo"/>
                <a:sym typeface="Arimo"/>
              </a:rPr>
              <a:t>naar</a:t>
            </a:r>
            <a:r>
              <a:rPr lang="en-US" sz="2933">
                <a:solidFill>
                  <a:srgbClr val="000000"/>
                </a:solidFill>
                <a:latin typeface="General Sans Semibold" pitchFamily="50" charset="0"/>
                <a:ea typeface="Arimo"/>
                <a:cs typeface="Arimo"/>
                <a:sym typeface="Arimo"/>
              </a:rPr>
              <a:t> </a:t>
            </a:r>
          </a:p>
          <a:p>
            <a:r>
              <a:rPr lang="en-US" sz="2933">
                <a:solidFill>
                  <a:srgbClr val="000000"/>
                </a:solidFill>
                <a:latin typeface="General Sans Semibold" pitchFamily="50" charset="0"/>
                <a:ea typeface="Arimo"/>
                <a:cs typeface="Arimo"/>
                <a:sym typeface="Arimo"/>
              </a:rPr>
              <a:t>de </a:t>
            </a:r>
            <a:r>
              <a:rPr lang="en-US" sz="2933" u="sng">
                <a:solidFill>
                  <a:srgbClr val="00AF81"/>
                </a:solidFill>
                <a:latin typeface="General Sans Semibold" pitchFamily="50" charset="0"/>
                <a:ea typeface="Arimo"/>
                <a:cs typeface="Arimo"/>
                <a:sym typeface="Arimo"/>
                <a:hlinkClick r:id="rId4" tooltip="https://community-leren-zonder-drempels.npuls.nl">
                  <a:extLst>
                    <a:ext uri="{A12FA001-AC4F-418D-AE19-62706E023703}">
                      <ahyp:hlinkClr xmlns:ahyp="http://schemas.microsoft.com/office/drawing/2018/hyperlinkcolor" val="tx"/>
                    </a:ext>
                  </a:extLst>
                </a:hlinkClick>
              </a:rPr>
              <a:t>Community Leren </a:t>
            </a:r>
            <a:r>
              <a:rPr lang="en-US" sz="2933" u="sng" err="1">
                <a:solidFill>
                  <a:srgbClr val="00AF81"/>
                </a:solidFill>
                <a:latin typeface="General Sans Semibold" pitchFamily="50" charset="0"/>
                <a:ea typeface="Arimo"/>
                <a:cs typeface="Arimo"/>
                <a:sym typeface="Arimo"/>
                <a:hlinkClick r:id="rId4" tooltip="https://community-leren-zonder-drempels.npuls.nl">
                  <a:extLst>
                    <a:ext uri="{A12FA001-AC4F-418D-AE19-62706E023703}">
                      <ahyp:hlinkClr xmlns:ahyp="http://schemas.microsoft.com/office/drawing/2018/hyperlinkcolor" val="tx"/>
                    </a:ext>
                  </a:extLst>
                </a:hlinkClick>
              </a:rPr>
              <a:t>zonder</a:t>
            </a:r>
            <a:r>
              <a:rPr lang="en-US" sz="2933" u="sng">
                <a:solidFill>
                  <a:srgbClr val="00AF81"/>
                </a:solidFill>
                <a:latin typeface="General Sans Semibold" pitchFamily="50" charset="0"/>
                <a:ea typeface="Arimo"/>
                <a:cs typeface="Arimo"/>
                <a:sym typeface="Arimo"/>
                <a:hlinkClick r:id="rId4" tooltip="https://community-leren-zonder-drempels.npuls.nl">
                  <a:extLst>
                    <a:ext uri="{A12FA001-AC4F-418D-AE19-62706E023703}">
                      <ahyp:hlinkClr xmlns:ahyp="http://schemas.microsoft.com/office/drawing/2018/hyperlinkcolor" val="tx"/>
                    </a:ext>
                  </a:extLst>
                </a:hlinkClick>
              </a:rPr>
              <a:t> </a:t>
            </a:r>
            <a:r>
              <a:rPr lang="en-US" sz="2933" u="sng" err="1">
                <a:solidFill>
                  <a:srgbClr val="00AF81"/>
                </a:solidFill>
                <a:latin typeface="General Sans Semibold" pitchFamily="50" charset="0"/>
                <a:ea typeface="Arimo"/>
                <a:cs typeface="Arimo"/>
                <a:sym typeface="Arimo"/>
                <a:hlinkClick r:id="rId4" tooltip="https://community-leren-zonder-drempels.npuls.nl">
                  <a:extLst>
                    <a:ext uri="{A12FA001-AC4F-418D-AE19-62706E023703}">
                      <ahyp:hlinkClr xmlns:ahyp="http://schemas.microsoft.com/office/drawing/2018/hyperlinkcolor" val="tx"/>
                    </a:ext>
                  </a:extLst>
                </a:hlinkClick>
              </a:rPr>
              <a:t>drempels</a:t>
            </a:r>
            <a:r>
              <a:rPr lang="en-US" sz="2933">
                <a:solidFill>
                  <a:srgbClr val="00AF81"/>
                </a:solidFill>
                <a:latin typeface="General Sans Semibold" pitchFamily="50" charset="0"/>
                <a:ea typeface="Arimo"/>
                <a:cs typeface="Arimo"/>
                <a:sym typeface="Arimo"/>
              </a:rPr>
              <a:t> </a:t>
            </a:r>
          </a:p>
          <a:p>
            <a:r>
              <a:rPr lang="en-US" sz="2933">
                <a:solidFill>
                  <a:srgbClr val="000000"/>
                </a:solidFill>
                <a:latin typeface="General Sans Semibold" pitchFamily="50" charset="0"/>
                <a:ea typeface="Arimo"/>
                <a:cs typeface="Arimo"/>
                <a:sym typeface="Arimo"/>
              </a:rPr>
              <a:t>en word lid.</a:t>
            </a:r>
            <a:endParaRPr lang="en-US" sz="2933" u="sng">
              <a:solidFill>
                <a:srgbClr val="000000"/>
              </a:solidFill>
              <a:latin typeface="General Sans Semibold" pitchFamily="50" charset="0"/>
              <a:ea typeface="Arimo"/>
              <a:cs typeface="Arimo"/>
              <a:sym typeface="Arimo"/>
              <a:hlinkClick r:id="rId4" tooltip="https://community-leren-zonder-drempels.npuls.nl"/>
            </a:endParaRPr>
          </a:p>
        </p:txBody>
      </p:sp>
      <p:pic>
        <p:nvPicPr>
          <p:cNvPr id="4" name="Picture 31">
            <a:extLst>
              <a:ext uri="{FF2B5EF4-FFF2-40B4-BE49-F238E27FC236}">
                <a16:creationId xmlns:a16="http://schemas.microsoft.com/office/drawing/2014/main" id="{C879D02E-7EF4-4E90-4482-7BCCE809EC78}"/>
              </a:ext>
            </a:extLst>
          </p:cNvPr>
          <p:cNvPicPr>
            <a:picLocks noChangeAspect="1"/>
          </p:cNvPicPr>
          <p:nvPr/>
        </p:nvPicPr>
        <p:blipFill>
          <a:blip r:embed="rId5"/>
          <a:stretch>
            <a:fillRect/>
          </a:stretch>
        </p:blipFill>
        <p:spPr>
          <a:xfrm>
            <a:off x="8585200" y="3175000"/>
            <a:ext cx="3135421" cy="3135421"/>
          </a:xfrm>
          <a:prstGeom prst="rect">
            <a:avLst/>
          </a:prstGeom>
        </p:spPr>
      </p:pic>
      <p:sp>
        <p:nvSpPr>
          <p:cNvPr id="5" name="Freeform 5">
            <a:extLst>
              <a:ext uri="{FF2B5EF4-FFF2-40B4-BE49-F238E27FC236}">
                <a16:creationId xmlns:a16="http://schemas.microsoft.com/office/drawing/2014/main" id="{499695A8-F59A-D9AB-0234-38E74C329278}"/>
              </a:ext>
            </a:extLst>
          </p:cNvPr>
          <p:cNvSpPr/>
          <p:nvPr/>
        </p:nvSpPr>
        <p:spPr>
          <a:xfrm>
            <a:off x="660400" y="279400"/>
            <a:ext cx="4080000" cy="4080000"/>
          </a:xfrm>
          <a:custGeom>
            <a:avLst/>
            <a:gdLst/>
            <a:ahLst/>
            <a:cxnLst/>
            <a:rect l="l" t="t" r="r" b="b"/>
            <a:pathLst>
              <a:path w="3437941" h="3437941">
                <a:moveTo>
                  <a:pt x="0" y="0"/>
                </a:moveTo>
                <a:lnTo>
                  <a:pt x="3437941" y="0"/>
                </a:lnTo>
                <a:lnTo>
                  <a:pt x="3437941" y="3437941"/>
                </a:lnTo>
                <a:lnTo>
                  <a:pt x="0" y="34379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sz="1200"/>
          </a:p>
        </p:txBody>
      </p:sp>
      <p:sp>
        <p:nvSpPr>
          <p:cNvPr id="6" name="Tekstballon: ovaal 5">
            <a:extLst>
              <a:ext uri="{FF2B5EF4-FFF2-40B4-BE49-F238E27FC236}">
                <a16:creationId xmlns:a16="http://schemas.microsoft.com/office/drawing/2014/main" id="{5AD2F679-7B50-BE92-C2AD-9FBBF79441C3}"/>
              </a:ext>
            </a:extLst>
          </p:cNvPr>
          <p:cNvSpPr/>
          <p:nvPr/>
        </p:nvSpPr>
        <p:spPr>
          <a:xfrm>
            <a:off x="10312400" y="2463800"/>
            <a:ext cx="1473200" cy="762000"/>
          </a:xfrm>
          <a:prstGeom prst="wedgeEllipseCallout">
            <a:avLst/>
          </a:prstGeom>
          <a:solidFill>
            <a:srgbClr val="DD78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a:latin typeface="General Sans Semibold" pitchFamily="50" charset="0"/>
              </a:rPr>
              <a:t>Scan mij!</a:t>
            </a:r>
          </a:p>
        </p:txBody>
      </p:sp>
    </p:spTree>
    <p:extLst>
      <p:ext uri="{BB962C8B-B14F-4D97-AF65-F5344CB8AC3E}">
        <p14:creationId xmlns:p14="http://schemas.microsoft.com/office/powerpoint/2010/main" val="2279796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AF81"/>
        </a:solidFill>
        <a:effectLst/>
      </p:bgPr>
    </p:bg>
    <p:spTree>
      <p:nvGrpSpPr>
        <p:cNvPr id="1" name=""/>
        <p:cNvGrpSpPr/>
        <p:nvPr/>
      </p:nvGrpSpPr>
      <p:grpSpPr>
        <a:xfrm>
          <a:off x="0" y="0"/>
          <a:ext cx="0" cy="0"/>
          <a:chOff x="0" y="0"/>
          <a:chExt cx="0" cy="0"/>
        </a:xfrm>
      </p:grpSpPr>
      <p:sp>
        <p:nvSpPr>
          <p:cNvPr id="2" name="TextBox 2"/>
          <p:cNvSpPr txBox="1"/>
          <p:nvPr/>
        </p:nvSpPr>
        <p:spPr>
          <a:xfrm>
            <a:off x="2959774" y="3070897"/>
            <a:ext cx="6272449" cy="2072362"/>
          </a:xfrm>
          <a:prstGeom prst="rect">
            <a:avLst/>
          </a:prstGeom>
        </p:spPr>
        <p:txBody>
          <a:bodyPr wrap="square" lIns="0" tIns="0" rIns="0" bIns="0" rtlCol="0" anchor="t">
            <a:spAutoFit/>
          </a:bodyPr>
          <a:lstStyle/>
          <a:p>
            <a:pPr algn="ctr" defTabSz="609630">
              <a:lnSpc>
                <a:spcPts val="17734"/>
              </a:lnSpc>
            </a:pPr>
            <a:r>
              <a:rPr lang="nl-NL" sz="12667" b="1" noProof="0">
                <a:solidFill>
                  <a:srgbClr val="FFFFFF"/>
                </a:solidFill>
                <a:latin typeface="General Sans Semibold" panose="020B0604020202020204" charset="0"/>
                <a:ea typeface="General Sans 2 Semi-Bold"/>
                <a:cs typeface="General Sans 2 Semi-Bold"/>
                <a:sym typeface="General Sans 2 Semi-Bold"/>
              </a:rPr>
              <a:t>npuls.nl</a:t>
            </a:r>
          </a:p>
        </p:txBody>
      </p:sp>
      <p:sp>
        <p:nvSpPr>
          <p:cNvPr id="3" name="TextBox 3"/>
          <p:cNvSpPr txBox="1"/>
          <p:nvPr/>
        </p:nvSpPr>
        <p:spPr>
          <a:xfrm>
            <a:off x="4759771" y="2673865"/>
            <a:ext cx="2672457" cy="397032"/>
          </a:xfrm>
          <a:prstGeom prst="rect">
            <a:avLst/>
          </a:prstGeom>
        </p:spPr>
        <p:txBody>
          <a:bodyPr wrap="square" lIns="0" tIns="0" rIns="0" bIns="0" rtlCol="0" anchor="t">
            <a:spAutoFit/>
          </a:bodyPr>
          <a:lstStyle/>
          <a:p>
            <a:pPr algn="ctr" defTabSz="609630">
              <a:lnSpc>
                <a:spcPts val="3360"/>
              </a:lnSpc>
            </a:pPr>
            <a:r>
              <a:rPr lang="nl-NL" sz="2400" noProof="0">
                <a:solidFill>
                  <a:srgbClr val="FFFFFF"/>
                </a:solidFill>
                <a:latin typeface="Cooper Lt BT" panose="0208050304030B020404" pitchFamily="18" charset="0"/>
                <a:ea typeface="Cooper Light BT"/>
                <a:cs typeface="Cooper Light BT"/>
                <a:sym typeface="Cooper Lt BT Light"/>
              </a:rPr>
              <a:t>Meer informatie?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8F86ED6-4C85-7F3F-5E7A-45610C70BCA4}"/>
            </a:ext>
          </a:extLst>
        </p:cNvPr>
        <p:cNvGrpSpPr/>
        <p:nvPr/>
      </p:nvGrpSpPr>
      <p:grpSpPr>
        <a:xfrm>
          <a:off x="0" y="0"/>
          <a:ext cx="0" cy="0"/>
          <a:chOff x="0" y="0"/>
          <a:chExt cx="0" cy="0"/>
        </a:xfrm>
      </p:grpSpPr>
      <p:sp>
        <p:nvSpPr>
          <p:cNvPr id="6" name="TextBox 3">
            <a:extLst>
              <a:ext uri="{FF2B5EF4-FFF2-40B4-BE49-F238E27FC236}">
                <a16:creationId xmlns:a16="http://schemas.microsoft.com/office/drawing/2014/main" id="{C6DA058E-1C6E-6D16-5A26-CB3C8510819E}"/>
              </a:ext>
            </a:extLst>
          </p:cNvPr>
          <p:cNvSpPr txBox="1"/>
          <p:nvPr/>
        </p:nvSpPr>
        <p:spPr>
          <a:xfrm>
            <a:off x="620607" y="681605"/>
            <a:ext cx="10847463" cy="244430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6347"/>
              </a:lnSpc>
              <a:spcBef>
                <a:spcPts val="0"/>
              </a:spcBef>
              <a:spcAft>
                <a:spcPts val="0"/>
              </a:spcAft>
              <a:buClrTx/>
              <a:buSzTx/>
              <a:buFontTx/>
              <a:buNone/>
              <a:tabLst/>
              <a:defRPr/>
            </a:pPr>
            <a:r>
              <a:rPr kumimoji="0" lang="nl-NL" sz="6400" b="0" i="0" u="none" strike="noStrike" kern="1200" cap="none" spc="0" normalizeH="0" baseline="0" noProof="0">
                <a:ln>
                  <a:noFill/>
                </a:ln>
                <a:solidFill>
                  <a:srgbClr val="2E75BC"/>
                </a:solidFill>
                <a:effectLst/>
                <a:uLnTx/>
                <a:uFillTx/>
                <a:latin typeface="General Sans Semibold"/>
                <a:ea typeface="+mn-ea"/>
                <a:cs typeface="+mn-cs"/>
                <a:sym typeface="General Sans 1 Semi-Bold"/>
              </a:rPr>
              <a:t>Twee </a:t>
            </a:r>
            <a:endParaRPr kumimoji="0" lang="nl-NL" sz="6400" b="0" i="0" u="none" strike="noStrike" kern="1200" cap="none" spc="0" normalizeH="0" baseline="0" noProof="0">
              <a:ln>
                <a:noFill/>
              </a:ln>
              <a:solidFill>
                <a:srgbClr val="000000"/>
              </a:solidFill>
              <a:effectLst/>
              <a:uLnTx/>
              <a:uFillTx/>
              <a:latin typeface="Calibri"/>
              <a:ea typeface="Calibri"/>
              <a:cs typeface="Calibri"/>
              <a:sym typeface="General Sans 1 Semi-Bold"/>
            </a:endParaRPr>
          </a:p>
          <a:p>
            <a:pPr marL="0" marR="0" lvl="0" indent="0" algn="l" defTabSz="609539" rtl="0" eaLnBrk="1" fontAlgn="auto" latinLnBrk="0" hangingPunct="1">
              <a:lnSpc>
                <a:spcPts val="6347"/>
              </a:lnSpc>
              <a:spcBef>
                <a:spcPts val="0"/>
              </a:spcBef>
              <a:spcAft>
                <a:spcPts val="0"/>
              </a:spcAft>
              <a:buClrTx/>
              <a:buSzTx/>
              <a:buFontTx/>
              <a:buNone/>
              <a:tabLst/>
              <a:defRPr/>
            </a:pPr>
            <a:r>
              <a:rPr kumimoji="0" lang="nl-NL" sz="6400" b="0" i="0" u="none" strike="noStrike" kern="1200" cap="none" spc="0" normalizeH="0" baseline="0" noProof="0">
                <a:ln>
                  <a:noFill/>
                </a:ln>
                <a:solidFill>
                  <a:srgbClr val="2E75BC"/>
                </a:solidFill>
                <a:effectLst/>
                <a:uLnTx/>
                <a:uFillTx/>
                <a:latin typeface="General Sans Semibold"/>
                <a:ea typeface="+mn-ea"/>
                <a:cs typeface="+mn-cs"/>
                <a:sym typeface="General Sans 1 Semi-Bold"/>
              </a:rPr>
              <a:t>beloftes </a:t>
            </a:r>
            <a:endParaRPr kumimoji="0" lang="nl-NL" sz="6400" b="0" i="0" u="none" strike="noStrike" kern="1200" cap="none" spc="0" normalizeH="0" baseline="0" noProof="0">
              <a:ln>
                <a:noFill/>
              </a:ln>
              <a:solidFill>
                <a:srgbClr val="000000"/>
              </a:solidFill>
              <a:effectLst/>
              <a:uLnTx/>
              <a:uFillTx/>
              <a:latin typeface="Calibri"/>
              <a:ea typeface="Calibri"/>
              <a:cs typeface="Calibri"/>
            </a:endParaRPr>
          </a:p>
          <a:p>
            <a:pPr marL="0" marR="0" lvl="0" indent="0" algn="l" defTabSz="609539" rtl="0" eaLnBrk="1" fontAlgn="auto" latinLnBrk="0" hangingPunct="1">
              <a:lnSpc>
                <a:spcPts val="6347"/>
              </a:lnSpc>
              <a:spcBef>
                <a:spcPts val="0"/>
              </a:spcBef>
              <a:spcAft>
                <a:spcPts val="0"/>
              </a:spcAft>
              <a:buClrTx/>
              <a:buSzTx/>
              <a:buFontTx/>
              <a:buNone/>
              <a:tabLst/>
              <a:defRPr/>
            </a:pPr>
            <a:r>
              <a:rPr kumimoji="0" lang="nl-NL" sz="6400" b="0" i="0" u="none" strike="noStrike" kern="1200" cap="none" spc="0" normalizeH="0" baseline="0" noProof="0">
                <a:ln>
                  <a:noFill/>
                </a:ln>
                <a:solidFill>
                  <a:srgbClr val="2E75BC"/>
                </a:solidFill>
                <a:effectLst/>
                <a:uLnTx/>
                <a:uFillTx/>
                <a:latin typeface="General Sans Semibold"/>
                <a:ea typeface="+mn-ea"/>
                <a:cs typeface="+mn-cs"/>
                <a:sym typeface="General Sans 1 Semi-Bold"/>
              </a:rPr>
              <a:t>van </a:t>
            </a:r>
            <a:r>
              <a:rPr kumimoji="0" lang="nl-NL" sz="6400" b="0" i="0" u="none" strike="noStrike" kern="1200" cap="none" spc="0" normalizeH="0" baseline="0" noProof="0" err="1">
                <a:ln>
                  <a:noFill/>
                </a:ln>
                <a:solidFill>
                  <a:srgbClr val="2E75BC"/>
                </a:solidFill>
                <a:effectLst/>
                <a:uLnTx/>
                <a:uFillTx/>
                <a:latin typeface="General Sans Semibold"/>
                <a:ea typeface="+mn-ea"/>
                <a:cs typeface="+mn-cs"/>
                <a:sym typeface="General Sans 1 Semi-Bold"/>
              </a:rPr>
              <a:t>Npuls</a:t>
            </a:r>
            <a:endParaRPr kumimoji="0" lang="nl-NL" sz="6400" b="0" i="0" u="none" strike="noStrike" kern="1200" cap="none" spc="0" normalizeH="0" baseline="0" noProof="0">
              <a:ln>
                <a:noFill/>
              </a:ln>
              <a:solidFill>
                <a:prstClr val="black"/>
              </a:solidFill>
              <a:effectLst/>
              <a:uLnTx/>
              <a:uFillTx/>
              <a:latin typeface="Calibri"/>
              <a:ea typeface="Calibri"/>
              <a:cs typeface="Calibri"/>
            </a:endParaRPr>
          </a:p>
        </p:txBody>
      </p:sp>
      <p:sp>
        <p:nvSpPr>
          <p:cNvPr id="9" name="Ovaal 8">
            <a:extLst>
              <a:ext uri="{FF2B5EF4-FFF2-40B4-BE49-F238E27FC236}">
                <a16:creationId xmlns:a16="http://schemas.microsoft.com/office/drawing/2014/main" id="{B5818D46-D09C-9061-1E53-EEC9006DD902}"/>
              </a:ext>
            </a:extLst>
          </p:cNvPr>
          <p:cNvSpPr/>
          <p:nvPr/>
        </p:nvSpPr>
        <p:spPr>
          <a:xfrm>
            <a:off x="4837991" y="375834"/>
            <a:ext cx="3163870" cy="3110855"/>
          </a:xfrm>
          <a:prstGeom prst="ellipse">
            <a:avLst/>
          </a:prstGeom>
          <a:solidFill>
            <a:srgbClr val="CCEEE6"/>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nl-NL" sz="1867" b="1" i="0" u="none" strike="noStrike" kern="1200" cap="none" spc="0" normalizeH="0" baseline="0" noProof="0">
                <a:ln>
                  <a:noFill/>
                </a:ln>
                <a:solidFill>
                  <a:srgbClr val="00AE7F"/>
                </a:solidFill>
                <a:effectLst/>
                <a:uLnTx/>
                <a:uFillTx/>
                <a:latin typeface="General Sans Semibold" pitchFamily="50" charset="0"/>
                <a:ea typeface="+mn-ea"/>
                <a:cs typeface="+mn-cs"/>
              </a:rPr>
              <a:t>Leren zonder drempels</a:t>
            </a: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nl-NL" sz="1850" b="1" i="0" u="none" strike="noStrike" kern="1200" cap="none" spc="0" normalizeH="0" baseline="0" noProof="0">
              <a:ln>
                <a:noFill/>
              </a:ln>
              <a:solidFill>
                <a:srgbClr val="00AE7F"/>
              </a:solidFill>
              <a:effectLst/>
              <a:uLnTx/>
              <a:uFillTx/>
              <a:latin typeface="General Sans Semibold"/>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srgbClr val="00AE7F"/>
                </a:solidFill>
                <a:effectLst/>
                <a:uLnTx/>
                <a:uFillTx/>
                <a:latin typeface="Cooper Lt BT"/>
                <a:ea typeface="+mn-ea"/>
                <a:cs typeface="+mn-cs"/>
              </a:rPr>
              <a:t>De lerende heeft regie op de eigen leer- en ontwikkelroute en ervaart geen administratieve drempels.</a:t>
            </a:r>
          </a:p>
        </p:txBody>
      </p:sp>
      <p:sp>
        <p:nvSpPr>
          <p:cNvPr id="10" name="Ovaal 9">
            <a:extLst>
              <a:ext uri="{FF2B5EF4-FFF2-40B4-BE49-F238E27FC236}">
                <a16:creationId xmlns:a16="http://schemas.microsoft.com/office/drawing/2014/main" id="{B217E834-7BA4-77D6-D5AD-9DEDCE61180E}"/>
              </a:ext>
            </a:extLst>
          </p:cNvPr>
          <p:cNvSpPr/>
          <p:nvPr/>
        </p:nvSpPr>
        <p:spPr>
          <a:xfrm>
            <a:off x="6541393" y="3433640"/>
            <a:ext cx="3189700" cy="3149601"/>
          </a:xfrm>
          <a:prstGeom prst="ellipse">
            <a:avLst/>
          </a:prstGeom>
          <a:solidFill>
            <a:srgbClr val="FFE4D8"/>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nl-NL" sz="1867" b="1" i="0" u="none" strike="noStrike" kern="1200" cap="none" spc="0" normalizeH="0" baseline="0" noProof="0">
                <a:ln>
                  <a:noFill/>
                </a:ln>
                <a:solidFill>
                  <a:srgbClr val="DD784B"/>
                </a:solidFill>
                <a:effectLst/>
                <a:uLnTx/>
                <a:uFillTx/>
                <a:latin typeface="General Sans Semibold"/>
                <a:ea typeface="+mn-ea"/>
                <a:cs typeface="+mn-cs"/>
              </a:rPr>
              <a:t>AI en data waarde(n)vol in te zetten</a:t>
            </a:r>
            <a:endParaRPr kumimoji="0" lang="nl-NL" sz="1867" b="1" i="0" u="none" strike="noStrike" kern="1200" cap="none" spc="0" normalizeH="0" baseline="0" noProof="0">
              <a:ln>
                <a:noFill/>
              </a:ln>
              <a:solidFill>
                <a:srgbClr val="DD784B"/>
              </a:solidFill>
              <a:effectLst/>
              <a:uLnTx/>
              <a:uFillTx/>
              <a:latin typeface="General Sans Semibold" pitchFamily="50"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nl-NL" sz="1867" b="1" i="0" u="none" strike="noStrike" kern="1200" cap="none" spc="0" normalizeH="0" baseline="0" noProof="0">
              <a:ln>
                <a:noFill/>
              </a:ln>
              <a:solidFill>
                <a:srgbClr val="DD784B"/>
              </a:solidFill>
              <a:effectLst/>
              <a:uLnTx/>
              <a:uFillTx/>
              <a:latin typeface="General Sans Semibold" pitchFamily="50"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srgbClr val="DD784B"/>
                </a:solidFill>
                <a:effectLst/>
                <a:uLnTx/>
                <a:uFillTx/>
                <a:latin typeface="Cooper Lt BT"/>
                <a:ea typeface="+mn-ea"/>
                <a:cs typeface="+mn-cs"/>
              </a:rPr>
              <a:t>De lerende en onderwijsprofessional gebruiken AI verantwoord en veilig. AI en data worden waardevol ingezet.</a:t>
            </a:r>
            <a:endParaRPr kumimoji="0" lang="nl-NL" sz="1600" b="0" i="0" u="none" strike="noStrike" kern="1200" cap="none" spc="0" normalizeH="0" baseline="0" noProof="0">
              <a:ln>
                <a:noFill/>
              </a:ln>
              <a:solidFill>
                <a:srgbClr val="DD784B"/>
              </a:solidFill>
              <a:effectLst/>
              <a:uLnTx/>
              <a:uFillTx/>
              <a:latin typeface="Cooper Lt BT" panose="0208050304030B020404" pitchFamily="18" charset="0"/>
              <a:ea typeface="+mn-ea"/>
              <a:cs typeface="+mn-cs"/>
            </a:endParaRPr>
          </a:p>
        </p:txBody>
      </p:sp>
      <p:sp>
        <p:nvSpPr>
          <p:cNvPr id="11" name="Ovaal 10">
            <a:extLst>
              <a:ext uri="{FF2B5EF4-FFF2-40B4-BE49-F238E27FC236}">
                <a16:creationId xmlns:a16="http://schemas.microsoft.com/office/drawing/2014/main" id="{EE8F86B9-DF61-774A-F468-B942CA68ACBC}"/>
              </a:ext>
            </a:extLst>
          </p:cNvPr>
          <p:cNvSpPr/>
          <p:nvPr/>
        </p:nvSpPr>
        <p:spPr>
          <a:xfrm>
            <a:off x="8138301" y="365288"/>
            <a:ext cx="3226939" cy="3110423"/>
          </a:xfrm>
          <a:prstGeom prst="ellipse">
            <a:avLst/>
          </a:prstGeom>
          <a:solidFill>
            <a:srgbClr val="D6E2FD"/>
          </a:solidFill>
          <a:ln>
            <a:noFill/>
          </a:ln>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nl-NL" sz="1867" b="1" i="0" u="none" strike="noStrike" kern="1200" cap="none" spc="0" normalizeH="0" baseline="0" noProof="0">
                <a:ln>
                  <a:noFill/>
                </a:ln>
                <a:solidFill>
                  <a:srgbClr val="406AEC"/>
                </a:solidFill>
                <a:effectLst/>
                <a:uLnTx/>
                <a:uFillTx/>
                <a:latin typeface="General Sans Semibold"/>
                <a:ea typeface="+mn-ea"/>
                <a:cs typeface="+mn-cs"/>
              </a:rPr>
              <a:t>Doorlopend het beste onderwijs</a:t>
            </a: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nl-NL" sz="1867" b="1" i="0" u="none" strike="noStrike" kern="1200" cap="none" spc="0" normalizeH="0" baseline="0" noProof="0">
              <a:ln>
                <a:noFill/>
              </a:ln>
              <a:solidFill>
                <a:srgbClr val="406AEC"/>
              </a:solidFill>
              <a:effectLst/>
              <a:uLnTx/>
              <a:uFillTx/>
              <a:latin typeface="General Sans Semibold" pitchFamily="50"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srgbClr val="406AEC"/>
                </a:solidFill>
                <a:effectLst/>
                <a:uLnTx/>
                <a:uFillTx/>
                <a:latin typeface="Cooper Lt BT"/>
                <a:ea typeface="+mn-ea"/>
                <a:cs typeface="+mn-cs"/>
              </a:rPr>
              <a:t>De lerende krijgt doorlopend het beste onderwijs. Onderwijs dat actueel is en van hoge kwaliteit.</a:t>
            </a:r>
            <a:endParaRPr kumimoji="0" lang="nl-NL" sz="1600" b="0" i="0" u="none" strike="noStrike" kern="1200" cap="none" spc="0" normalizeH="0" baseline="0" noProof="0">
              <a:ln>
                <a:noFill/>
              </a:ln>
              <a:solidFill>
                <a:srgbClr val="406AEC"/>
              </a:solidFill>
              <a:effectLst/>
              <a:uLnTx/>
              <a:uFillTx/>
              <a:latin typeface="Cooper Lt BT" panose="0208050304030B020404" pitchFamily="18" charset="0"/>
              <a:ea typeface="+mn-ea"/>
              <a:cs typeface="+mn-cs"/>
            </a:endParaRPr>
          </a:p>
        </p:txBody>
      </p:sp>
      <p:sp>
        <p:nvSpPr>
          <p:cNvPr id="16" name="Ovaal 15">
            <a:extLst>
              <a:ext uri="{FF2B5EF4-FFF2-40B4-BE49-F238E27FC236}">
                <a16:creationId xmlns:a16="http://schemas.microsoft.com/office/drawing/2014/main" id="{1FFA7BD4-E221-2282-F219-F52D394B14DA}"/>
              </a:ext>
            </a:extLst>
          </p:cNvPr>
          <p:cNvSpPr/>
          <p:nvPr/>
        </p:nvSpPr>
        <p:spPr>
          <a:xfrm>
            <a:off x="5510185" y="3745021"/>
            <a:ext cx="583525" cy="564813"/>
          </a:xfrm>
          <a:prstGeom prst="ellipse">
            <a:avLst/>
          </a:prstGeom>
          <a:solidFill>
            <a:srgbClr val="2E75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nl-NL" sz="1867" b="1" i="0" u="none" strike="noStrike" kern="1200" cap="none" spc="0" normalizeH="0" baseline="0" noProof="0">
              <a:ln>
                <a:noFill/>
              </a:ln>
              <a:solidFill>
                <a:srgbClr val="00AE7F"/>
              </a:solidFill>
              <a:effectLst/>
              <a:uLnTx/>
              <a:uFillTx/>
              <a:latin typeface="General Sans Semibold" pitchFamily="50" charset="0"/>
              <a:ea typeface="+mn-ea"/>
              <a:cs typeface="+mn-cs"/>
            </a:endParaRPr>
          </a:p>
        </p:txBody>
      </p:sp>
      <p:sp>
        <p:nvSpPr>
          <p:cNvPr id="17" name="Ovaal 16">
            <a:extLst>
              <a:ext uri="{FF2B5EF4-FFF2-40B4-BE49-F238E27FC236}">
                <a16:creationId xmlns:a16="http://schemas.microsoft.com/office/drawing/2014/main" id="{89DA7517-AB6A-C6D0-218E-1F3B17A730EA}"/>
              </a:ext>
            </a:extLst>
          </p:cNvPr>
          <p:cNvSpPr/>
          <p:nvPr/>
        </p:nvSpPr>
        <p:spPr>
          <a:xfrm>
            <a:off x="11134950" y="346479"/>
            <a:ext cx="790169" cy="771457"/>
          </a:xfrm>
          <a:prstGeom prst="ellipse">
            <a:avLst/>
          </a:prstGeom>
          <a:solidFill>
            <a:srgbClr val="2E75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nl-NL" sz="1867" b="1" i="0" u="none" strike="noStrike" kern="1200" cap="none" spc="0" normalizeH="0" baseline="0" noProof="0">
              <a:ln>
                <a:noFill/>
              </a:ln>
              <a:solidFill>
                <a:srgbClr val="00AE7F"/>
              </a:solidFill>
              <a:effectLst/>
              <a:uLnTx/>
              <a:uFillTx/>
              <a:latin typeface="General Sans Semibold" pitchFamily="50" charset="0"/>
              <a:ea typeface="+mn-ea"/>
              <a:cs typeface="+mn-cs"/>
            </a:endParaRPr>
          </a:p>
        </p:txBody>
      </p:sp>
      <p:sp>
        <p:nvSpPr>
          <p:cNvPr id="2" name="TextBox 3">
            <a:extLst>
              <a:ext uri="{FF2B5EF4-FFF2-40B4-BE49-F238E27FC236}">
                <a16:creationId xmlns:a16="http://schemas.microsoft.com/office/drawing/2014/main" id="{3D301A8F-4036-193E-D4DA-E7DB5D2C604D}"/>
              </a:ext>
            </a:extLst>
          </p:cNvPr>
          <p:cNvSpPr txBox="1"/>
          <p:nvPr/>
        </p:nvSpPr>
        <p:spPr>
          <a:xfrm>
            <a:off x="-1755801" y="4666281"/>
            <a:ext cx="10847463" cy="71549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6347"/>
              </a:lnSpc>
              <a:spcBef>
                <a:spcPts val="0"/>
              </a:spcBef>
              <a:spcAft>
                <a:spcPts val="0"/>
              </a:spcAft>
              <a:buClrTx/>
              <a:buSzTx/>
              <a:buFontTx/>
              <a:buNone/>
              <a:tabLst/>
              <a:defRPr/>
            </a:pPr>
            <a:r>
              <a:rPr kumimoji="0" lang="nl-NL" sz="3467" b="0" i="0" u="none" strike="noStrike" kern="1200" cap="none" spc="0" normalizeH="0" baseline="0" noProof="0">
                <a:ln>
                  <a:noFill/>
                </a:ln>
                <a:solidFill>
                  <a:srgbClr val="2E75BC"/>
                </a:solidFill>
                <a:effectLst/>
                <a:uLnTx/>
                <a:uFillTx/>
                <a:latin typeface="General Sans Semibold"/>
                <a:ea typeface="+mn-ea"/>
                <a:cs typeface="+mn-cs"/>
                <a:sym typeface="General Sans 1 Semi-Bold"/>
              </a:rPr>
              <a:t>En daarbij beloven we...</a:t>
            </a:r>
            <a:endParaRPr kumimoji="0" lang="nl-NL" sz="3467" b="0" i="0" u="none" strike="noStrike" kern="1200" cap="none" spc="0" normalizeH="0" baseline="0" noProof="0">
              <a:ln>
                <a:noFill/>
              </a:ln>
              <a:solidFill>
                <a:prstClr val="black"/>
              </a:solidFill>
              <a:effectLst/>
              <a:uLnTx/>
              <a:uFillTx/>
              <a:latin typeface="General Sans Semibold"/>
              <a:ea typeface="Calibri"/>
              <a:cs typeface="Calibri"/>
            </a:endParaRPr>
          </a:p>
        </p:txBody>
      </p:sp>
    </p:spTree>
    <p:extLst>
      <p:ext uri="{BB962C8B-B14F-4D97-AF65-F5344CB8AC3E}">
        <p14:creationId xmlns:p14="http://schemas.microsoft.com/office/powerpoint/2010/main" val="1486150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tekst, schermopname, Lettertype, nummer&#10;&#10;Door AI gegenereerde inhoud is mogelijk onjuist.">
            <a:extLst>
              <a:ext uri="{FF2B5EF4-FFF2-40B4-BE49-F238E27FC236}">
                <a16:creationId xmlns:a16="http://schemas.microsoft.com/office/drawing/2014/main" id="{817DC48D-4472-AB9D-80AB-3ED8F228789E}"/>
              </a:ext>
            </a:extLst>
          </p:cNvPr>
          <p:cNvPicPr>
            <a:picLocks noChangeAspect="1"/>
          </p:cNvPicPr>
          <p:nvPr/>
        </p:nvPicPr>
        <p:blipFill>
          <a:blip r:embed="rId2"/>
          <a:stretch>
            <a:fillRect/>
          </a:stretch>
        </p:blipFill>
        <p:spPr>
          <a:xfrm>
            <a:off x="643467" y="1384300"/>
            <a:ext cx="10905066" cy="4089399"/>
          </a:xfrm>
          <a:prstGeom prst="rect">
            <a:avLst/>
          </a:prstGeom>
        </p:spPr>
      </p:pic>
      <p:sp>
        <p:nvSpPr>
          <p:cNvPr id="4" name="Rechthoek 3">
            <a:extLst>
              <a:ext uri="{FF2B5EF4-FFF2-40B4-BE49-F238E27FC236}">
                <a16:creationId xmlns:a16="http://schemas.microsoft.com/office/drawing/2014/main" id="{82E5547A-0F8C-4854-7331-70131441F632}"/>
              </a:ext>
            </a:extLst>
          </p:cNvPr>
          <p:cNvSpPr/>
          <p:nvPr/>
        </p:nvSpPr>
        <p:spPr>
          <a:xfrm>
            <a:off x="5260489" y="5045336"/>
            <a:ext cx="4883972" cy="428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6" name="Ovaal 5">
            <a:extLst>
              <a:ext uri="{FF2B5EF4-FFF2-40B4-BE49-F238E27FC236}">
                <a16:creationId xmlns:a16="http://schemas.microsoft.com/office/drawing/2014/main" id="{8EBB1DBF-75E6-1FE0-F59D-3CFC055930AD}"/>
              </a:ext>
            </a:extLst>
          </p:cNvPr>
          <p:cNvSpPr/>
          <p:nvPr/>
        </p:nvSpPr>
        <p:spPr>
          <a:xfrm>
            <a:off x="6755860" y="3722375"/>
            <a:ext cx="120051" cy="120051"/>
          </a:xfrm>
          <a:prstGeom prst="ellipse">
            <a:avLst/>
          </a:prstGeom>
          <a:solidFill>
            <a:srgbClr val="F4F7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8" name="TextBox 3">
            <a:extLst>
              <a:ext uri="{FF2B5EF4-FFF2-40B4-BE49-F238E27FC236}">
                <a16:creationId xmlns:a16="http://schemas.microsoft.com/office/drawing/2014/main" id="{C62283FC-540C-AEF7-01F6-CB1031A3A3F6}"/>
              </a:ext>
            </a:extLst>
          </p:cNvPr>
          <p:cNvSpPr txBox="1"/>
          <p:nvPr/>
        </p:nvSpPr>
        <p:spPr>
          <a:xfrm>
            <a:off x="720423" y="625887"/>
            <a:ext cx="10847463" cy="7584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6347"/>
              </a:lnSpc>
              <a:spcBef>
                <a:spcPts val="0"/>
              </a:spcBef>
              <a:spcAft>
                <a:spcPts val="0"/>
              </a:spcAft>
              <a:buClrTx/>
              <a:buSzTx/>
              <a:buFontTx/>
              <a:buNone/>
              <a:tabLst/>
              <a:defRPr/>
            </a:pPr>
            <a:r>
              <a:rPr kumimoji="0" lang="nl-NL" sz="4500" b="0" i="0" u="none" strike="noStrike" kern="1200" cap="none" spc="0" normalizeH="0" baseline="0" noProof="0">
                <a:ln>
                  <a:noFill/>
                </a:ln>
                <a:effectLst/>
                <a:uLnTx/>
                <a:uFillTx/>
                <a:latin typeface="General Sans Semibold"/>
                <a:ea typeface="+mn-ea"/>
                <a:cs typeface="+mn-cs"/>
                <a:sym typeface="General Sans 1 Semi-Bold"/>
              </a:rPr>
              <a:t>IST-SOLL | Leer- en ontwikkelroutes </a:t>
            </a:r>
            <a:endParaRPr kumimoji="0" lang="nl-NL" sz="4500" b="0" i="0" u="none" strike="noStrike" kern="1200" cap="none" spc="0" normalizeH="0" baseline="0" noProof="0">
              <a:ln>
                <a:noFill/>
              </a:ln>
              <a:effectLst/>
              <a:uLnTx/>
              <a:uFillTx/>
              <a:latin typeface="General Sans Semibold"/>
              <a:ea typeface="+mn-ea"/>
              <a:cs typeface="+mn-cs"/>
            </a:endParaRPr>
          </a:p>
        </p:txBody>
      </p:sp>
    </p:spTree>
    <p:extLst>
      <p:ext uri="{BB962C8B-B14F-4D97-AF65-F5344CB8AC3E}">
        <p14:creationId xmlns:p14="http://schemas.microsoft.com/office/powerpoint/2010/main" val="814988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kaart&#10;&#10;Automatisch gegenereerde beschrijving">
            <a:extLst>
              <a:ext uri="{FF2B5EF4-FFF2-40B4-BE49-F238E27FC236}">
                <a16:creationId xmlns:a16="http://schemas.microsoft.com/office/drawing/2014/main" id="{A5E9907F-4806-D87C-08B0-CE650B9F2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773"/>
            <a:ext cx="12192000" cy="6966416"/>
          </a:xfrm>
          <a:prstGeom prst="rect">
            <a:avLst/>
          </a:prstGeom>
          <a:ln w="28575">
            <a:solidFill>
              <a:srgbClr val="DD784B"/>
            </a:solidFill>
            <a:prstDash val="solid"/>
          </a:ln>
        </p:spPr>
      </p:pic>
      <p:sp>
        <p:nvSpPr>
          <p:cNvPr id="2" name="Rechthoek 1">
            <a:extLst>
              <a:ext uri="{FF2B5EF4-FFF2-40B4-BE49-F238E27FC236}">
                <a16:creationId xmlns:a16="http://schemas.microsoft.com/office/drawing/2014/main" id="{73E9463F-0A78-D1A5-CC49-E5860E764417}"/>
              </a:ext>
            </a:extLst>
          </p:cNvPr>
          <p:cNvSpPr/>
          <p:nvPr/>
        </p:nvSpPr>
        <p:spPr>
          <a:xfrm>
            <a:off x="8888443" y="134429"/>
            <a:ext cx="2912695" cy="9772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a:p>
        </p:txBody>
      </p:sp>
    </p:spTree>
    <p:extLst>
      <p:ext uri="{BB962C8B-B14F-4D97-AF65-F5344CB8AC3E}">
        <p14:creationId xmlns:p14="http://schemas.microsoft.com/office/powerpoint/2010/main" val="1251117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Titel 3">
            <a:extLst>
              <a:ext uri="{FF2B5EF4-FFF2-40B4-BE49-F238E27FC236}">
                <a16:creationId xmlns:a16="http://schemas.microsoft.com/office/drawing/2014/main" id="{8D36F46A-0C07-1112-20AE-98B96D118B45}"/>
              </a:ext>
            </a:extLst>
          </p:cNvPr>
          <p:cNvSpPr txBox="1">
            <a:spLocks/>
          </p:cNvSpPr>
          <p:nvPr/>
        </p:nvSpPr>
        <p:spPr>
          <a:xfrm>
            <a:off x="792424" y="449879"/>
            <a:ext cx="9540000" cy="553998"/>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4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0" i="0" u="none" strike="noStrike" kern="1200" cap="none" spc="0" normalizeH="0" baseline="0" noProof="0">
                <a:ln>
                  <a:noFill/>
                </a:ln>
                <a:solidFill>
                  <a:srgbClr val="000000"/>
                </a:solidFill>
                <a:effectLst/>
                <a:uLnTx/>
                <a:uFillTx/>
                <a:latin typeface="General Sans Semibold"/>
                <a:ea typeface="+mj-ea"/>
                <a:cs typeface="+mj-cs"/>
              </a:rPr>
              <a:t>Gedeeld beeld onderwijsinstellingen</a:t>
            </a:r>
          </a:p>
        </p:txBody>
      </p:sp>
      <p:sp>
        <p:nvSpPr>
          <p:cNvPr id="11" name="Titel 3">
            <a:extLst>
              <a:ext uri="{FF2B5EF4-FFF2-40B4-BE49-F238E27FC236}">
                <a16:creationId xmlns:a16="http://schemas.microsoft.com/office/drawing/2014/main" id="{C3066348-FE5E-A8D1-27C2-3738D997D07F}"/>
              </a:ext>
            </a:extLst>
          </p:cNvPr>
          <p:cNvSpPr txBox="1">
            <a:spLocks/>
          </p:cNvSpPr>
          <p:nvPr/>
        </p:nvSpPr>
        <p:spPr>
          <a:xfrm>
            <a:off x="792424" y="1006398"/>
            <a:ext cx="9540000" cy="332399"/>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4000" b="0" i="0" kern="1200">
                <a:solidFill>
                  <a:schemeClr val="tx1"/>
                </a:solidFill>
                <a:latin typeface="+mj-lt"/>
                <a:ea typeface="+mj-ea"/>
                <a:cs typeface="+mj-cs"/>
              </a:defRPr>
            </a:lvl1pPr>
          </a:lstStyle>
          <a:p>
            <a:r>
              <a:rPr lang="nl-NL" sz="2400" noProof="0">
                <a:solidFill>
                  <a:srgbClr val="000000"/>
                </a:solidFill>
                <a:latin typeface="General Sans"/>
              </a:rPr>
              <a:t>over de beweging naar wendbaar</a:t>
            </a:r>
          </a:p>
        </p:txBody>
      </p:sp>
      <p:sp>
        <p:nvSpPr>
          <p:cNvPr id="23" name="Freeform 2">
            <a:extLst>
              <a:ext uri="{FF2B5EF4-FFF2-40B4-BE49-F238E27FC236}">
                <a16:creationId xmlns:a16="http://schemas.microsoft.com/office/drawing/2014/main" id="{DA4B5B81-1CB9-FFC6-3383-9CB8F3577866}"/>
              </a:ext>
            </a:extLst>
          </p:cNvPr>
          <p:cNvSpPr/>
          <p:nvPr/>
        </p:nvSpPr>
        <p:spPr>
          <a:xfrm>
            <a:off x="10134600" y="149525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noProof="0"/>
          </a:p>
        </p:txBody>
      </p:sp>
      <p:sp>
        <p:nvSpPr>
          <p:cNvPr id="2" name="TextBox 5">
            <a:extLst>
              <a:ext uri="{FF2B5EF4-FFF2-40B4-BE49-F238E27FC236}">
                <a16:creationId xmlns:a16="http://schemas.microsoft.com/office/drawing/2014/main" id="{542C6E81-CECE-BBE1-F5FD-7832EFDB6E78}"/>
              </a:ext>
            </a:extLst>
          </p:cNvPr>
          <p:cNvSpPr txBox="1"/>
          <p:nvPr/>
        </p:nvSpPr>
        <p:spPr>
          <a:xfrm>
            <a:off x="792424" y="1667381"/>
            <a:ext cx="9459614" cy="650216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42900" lvl="0" indent="-342900">
              <a:lnSpc>
                <a:spcPts val="3360"/>
              </a:lnSpc>
              <a:buBlip>
                <a:blip r:embed="rId5"/>
              </a:buBlip>
              <a:defRPr/>
            </a:pPr>
            <a:r>
              <a:rPr lang="nl-NL" sz="2000" noProof="0" dirty="0">
                <a:latin typeface="General Sans"/>
              </a:rPr>
              <a:t>Inspelen op behoeftes van </a:t>
            </a:r>
            <a:r>
              <a:rPr lang="nl-NL" sz="2000" noProof="0" dirty="0" err="1">
                <a:latin typeface="General Sans"/>
              </a:rPr>
              <a:t>lerenden</a:t>
            </a:r>
            <a:r>
              <a:rPr lang="nl-NL" sz="2000" noProof="0" dirty="0">
                <a:latin typeface="General Sans"/>
              </a:rPr>
              <a:t>, arbeidsmarkt en maatschappij.</a:t>
            </a:r>
            <a:endParaRPr lang="nl-NL" sz="2000" noProof="0" dirty="0">
              <a:solidFill>
                <a:prstClr val="black"/>
              </a:solidFill>
              <a:latin typeface="General Sans"/>
            </a:endParaRPr>
          </a:p>
          <a:p>
            <a:pPr marL="342900" lvl="0" indent="-342900">
              <a:lnSpc>
                <a:spcPts val="3360"/>
              </a:lnSpc>
              <a:buBlip>
                <a:blip r:embed="rId5"/>
              </a:buBlip>
              <a:defRPr/>
            </a:pPr>
            <a:r>
              <a:rPr lang="nl-NL" sz="2000" noProof="0" dirty="0">
                <a:latin typeface="General Sans"/>
              </a:rPr>
              <a:t>Zowel voor de initiële student als de LLO-doelgroep.</a:t>
            </a:r>
          </a:p>
          <a:p>
            <a:pPr marL="342900" indent="-342900">
              <a:lnSpc>
                <a:spcPts val="3360"/>
              </a:lnSpc>
              <a:buBlip>
                <a:blip r:embed="rId5"/>
              </a:buBlip>
              <a:defRPr/>
            </a:pPr>
            <a:r>
              <a:rPr lang="nl-NL" sz="2000" noProof="0" dirty="0">
                <a:latin typeface="General Sans"/>
              </a:rPr>
              <a:t>Mogelijkheden voor temporiseren, versnellen, verbreden, verdiepen en personaliseren middels een aangepaste volgorde. </a:t>
            </a:r>
          </a:p>
          <a:p>
            <a:pPr marL="342900" indent="-342900">
              <a:lnSpc>
                <a:spcPts val="3360"/>
              </a:lnSpc>
              <a:buBlip>
                <a:blip r:embed="rId5"/>
              </a:buBlip>
              <a:defRPr/>
            </a:pPr>
            <a:r>
              <a:rPr lang="nl-NL" sz="2000" noProof="0" dirty="0">
                <a:latin typeface="General Sans"/>
              </a:rPr>
              <a:t>Keuzes binnen en buiten de eigen onderwijsinstelling, regio en zelfs landsgrenzen.</a:t>
            </a:r>
          </a:p>
          <a:p>
            <a:pPr marL="342900" indent="-342900">
              <a:lnSpc>
                <a:spcPts val="3360"/>
              </a:lnSpc>
              <a:buBlip>
                <a:blip r:embed="rId5"/>
              </a:buBlip>
              <a:defRPr/>
            </a:pPr>
            <a:r>
              <a:rPr lang="nl-NL" sz="2000" b="1" noProof="0" dirty="0">
                <a:solidFill>
                  <a:srgbClr val="FF0000"/>
                </a:solidFill>
                <a:latin typeface="General Sans"/>
              </a:rPr>
              <a:t>Uniformering van processen en harmonisatie van systemen is nodig. Net zoals standaardisatie, een gemeenschappelijke taal, en afstemming tussen Nederlandse en Europese standaarden.</a:t>
            </a:r>
          </a:p>
          <a:p>
            <a:pPr marL="342900" indent="-342900">
              <a:lnSpc>
                <a:spcPts val="3360"/>
              </a:lnSpc>
              <a:buBlip>
                <a:blip r:embed="rId5"/>
              </a:buBlip>
              <a:defRPr/>
            </a:pPr>
            <a:r>
              <a:rPr lang="nl-NL" sz="2000" noProof="0" dirty="0">
                <a:latin typeface="General Sans"/>
              </a:rPr>
              <a:t>Transformatie vraagt aandacht voor alle veranderkundige aspecten (</a:t>
            </a:r>
            <a:r>
              <a:rPr lang="nl-NL" sz="2000" b="1" noProof="0" dirty="0">
                <a:solidFill>
                  <a:srgbClr val="FF0000"/>
                </a:solidFill>
                <a:latin typeface="General Sans"/>
              </a:rPr>
              <a:t>BOPSI</a:t>
            </a:r>
            <a:r>
              <a:rPr lang="nl-NL" sz="2000" b="1" noProof="0" dirty="0">
                <a:latin typeface="General Sans"/>
              </a:rPr>
              <a:t> en cultuur &amp; gedrag</a:t>
            </a:r>
            <a:r>
              <a:rPr lang="nl-NL" sz="2000" noProof="0" dirty="0">
                <a:latin typeface="General Sans"/>
              </a:rPr>
              <a:t>). </a:t>
            </a:r>
          </a:p>
          <a:p>
            <a:pPr marL="342900" indent="-342900">
              <a:lnSpc>
                <a:spcPts val="3360"/>
              </a:lnSpc>
              <a:buBlip>
                <a:blip r:embed="rId5"/>
              </a:buBlip>
              <a:defRPr/>
            </a:pPr>
            <a:endParaRPr lang="nl-NL" sz="2400" b="1" noProof="0">
              <a:solidFill>
                <a:srgbClr val="00AF81"/>
              </a:solidFill>
              <a:latin typeface="General Sans" panose="020B0604020202020204" charset="0"/>
            </a:endParaRPr>
          </a:p>
          <a:p>
            <a:pPr marL="342900" indent="-342900">
              <a:lnSpc>
                <a:spcPts val="3360"/>
              </a:lnSpc>
              <a:buBlip>
                <a:blip r:embed="rId5"/>
              </a:buBlip>
              <a:defRPr/>
            </a:pPr>
            <a:endParaRPr lang="nl-NL" sz="2400" noProof="0">
              <a:latin typeface="General Sans" panose="020B0604020202020204" charset="0"/>
            </a:endParaRPr>
          </a:p>
          <a:p>
            <a:pPr marL="342900" indent="-342900">
              <a:lnSpc>
                <a:spcPts val="3360"/>
              </a:lnSpc>
              <a:buBlip>
                <a:blip r:embed="rId5"/>
              </a:buBlip>
              <a:defRPr/>
            </a:pPr>
            <a:endParaRPr lang="nl-NL" sz="2400" noProof="0">
              <a:latin typeface="General Sans" panose="020B0604020202020204" charset="0"/>
            </a:endParaRPr>
          </a:p>
          <a:p>
            <a:pPr marL="342900" lvl="0" indent="-342900">
              <a:lnSpc>
                <a:spcPts val="3360"/>
              </a:lnSpc>
              <a:buBlip>
                <a:blip r:embed="rId5"/>
              </a:buBlip>
              <a:defRPr/>
            </a:pPr>
            <a:endParaRPr lang="nl-NL" sz="2400" noProof="0">
              <a:latin typeface="General Sans" panose="020B06040202020202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E75BC"/>
        </a:solidFill>
        <a:effectLst/>
      </p:bgPr>
    </p:bg>
    <p:spTree>
      <p:nvGrpSpPr>
        <p:cNvPr id="1" name="">
          <a:extLst>
            <a:ext uri="{FF2B5EF4-FFF2-40B4-BE49-F238E27FC236}">
              <a16:creationId xmlns:a16="http://schemas.microsoft.com/office/drawing/2014/main" id="{F7F5EA56-4187-CC98-772B-22458CB95E8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9390600-917D-3B54-E659-04A35B6AD06E}"/>
              </a:ext>
            </a:extLst>
          </p:cNvPr>
          <p:cNvSpPr txBox="1"/>
          <p:nvPr/>
        </p:nvSpPr>
        <p:spPr>
          <a:xfrm>
            <a:off x="685800" y="806450"/>
            <a:ext cx="11079014" cy="1638077"/>
          </a:xfrm>
          <a:prstGeom prst="rect">
            <a:avLst/>
          </a:prstGeom>
        </p:spPr>
        <p:txBody>
          <a:bodyPr lIns="0" tIns="0" rIns="0" bIns="0" rtlCol="0" anchor="t">
            <a:spAutoFit/>
          </a:bodyPr>
          <a:lstStyle/>
          <a:p>
            <a:pPr defTabSz="609630">
              <a:lnSpc>
                <a:spcPts val="12652"/>
              </a:lnSpc>
            </a:pPr>
            <a:r>
              <a:rPr lang="en-US" sz="12650" dirty="0" err="1">
                <a:solidFill>
                  <a:srgbClr val="FFFFFF"/>
                </a:solidFill>
                <a:latin typeface="General Sans Semibold"/>
                <a:sym typeface="General Sans 1 Semi-Bold"/>
              </a:rPr>
              <a:t>Onderwerpen</a:t>
            </a:r>
            <a:endParaRPr lang="en-US" dirty="0">
              <a:solidFill>
                <a:srgbClr val="FFFFFF"/>
              </a:solidFill>
            </a:endParaRPr>
          </a:p>
        </p:txBody>
      </p:sp>
      <p:sp>
        <p:nvSpPr>
          <p:cNvPr id="3" name="TextBox 3">
            <a:extLst>
              <a:ext uri="{FF2B5EF4-FFF2-40B4-BE49-F238E27FC236}">
                <a16:creationId xmlns:a16="http://schemas.microsoft.com/office/drawing/2014/main" id="{0D877115-EFE0-11E2-4036-400E3BDFC733}"/>
              </a:ext>
            </a:extLst>
          </p:cNvPr>
          <p:cNvSpPr txBox="1"/>
          <p:nvPr/>
        </p:nvSpPr>
        <p:spPr>
          <a:xfrm>
            <a:off x="872958" y="2759412"/>
            <a:ext cx="9681966" cy="436017"/>
          </a:xfrm>
          <a:prstGeom prst="rect">
            <a:avLst/>
          </a:prstGeom>
        </p:spPr>
        <p:txBody>
          <a:bodyPr lIns="0" tIns="0" rIns="0" bIns="0" rtlCol="0" anchor="t">
            <a:spAutoFit/>
          </a:bodyPr>
          <a:lstStyle/>
          <a:p>
            <a:pPr algn="just" defTabSz="609630">
              <a:lnSpc>
                <a:spcPts val="3360"/>
              </a:lnSpc>
            </a:pPr>
            <a:r>
              <a:rPr lang="en-US" sz="3200" dirty="0">
                <a:solidFill>
                  <a:srgbClr val="FFFFFF"/>
                </a:solidFill>
                <a:latin typeface="Cooper Lt BT"/>
                <a:cs typeface="Cooper Light BT"/>
                <a:sym typeface="Cooper Lt BT Light"/>
              </a:rPr>
              <a:t>Leren </a:t>
            </a:r>
            <a:r>
              <a:rPr lang="en-US" sz="3200" err="1">
                <a:solidFill>
                  <a:srgbClr val="FFFFFF"/>
                </a:solidFill>
                <a:latin typeface="Cooper Lt BT"/>
                <a:cs typeface="Cooper Light BT"/>
                <a:sym typeface="Cooper Lt BT Light"/>
              </a:rPr>
              <a:t>zonder</a:t>
            </a:r>
            <a:r>
              <a:rPr lang="en-US" sz="3200" dirty="0">
                <a:solidFill>
                  <a:srgbClr val="FFFFFF"/>
                </a:solidFill>
                <a:latin typeface="Cooper Lt BT"/>
                <a:cs typeface="Cooper Light BT"/>
                <a:sym typeface="Cooper Lt BT Light"/>
              </a:rPr>
              <a:t> </a:t>
            </a:r>
            <a:r>
              <a:rPr lang="en-US" sz="3200" err="1">
                <a:solidFill>
                  <a:srgbClr val="FFFFFF"/>
                </a:solidFill>
                <a:latin typeface="Cooper Lt BT"/>
                <a:cs typeface="Cooper Light BT"/>
                <a:sym typeface="Cooper Lt BT Light"/>
              </a:rPr>
              <a:t>drempels</a:t>
            </a:r>
            <a:endParaRPr lang="en-US" sz="3200">
              <a:solidFill>
                <a:srgbClr val="FFFFFF"/>
              </a:solidFill>
              <a:latin typeface="Cooper Lt BT"/>
              <a:ea typeface="Cooper Light BT"/>
              <a:cs typeface="Cooper Light BT"/>
            </a:endParaRPr>
          </a:p>
        </p:txBody>
      </p:sp>
    </p:spTree>
    <p:extLst>
      <p:ext uri="{BB962C8B-B14F-4D97-AF65-F5344CB8AC3E}">
        <p14:creationId xmlns:p14="http://schemas.microsoft.com/office/powerpoint/2010/main" val="447717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dianummer 1" hidden="1">
            <a:extLst>
              <a:ext uri="{FF2B5EF4-FFF2-40B4-BE49-F238E27FC236}">
                <a16:creationId xmlns:a16="http://schemas.microsoft.com/office/drawing/2014/main" id="{BF8277D3-3557-DA4C-D68C-C2F6912A626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51C5D536-50B7-4CE6-B44E-3B56F0A7BD1A}" type="slidenum">
              <a:rPr kumimoji="0" lang="nl-NL" sz="1200" b="0" i="0" u="none" strike="noStrike" kern="1200" cap="none" spc="0" normalizeH="0" baseline="0" noProof="0" smtClean="0">
                <a:ln>
                  <a:noFill/>
                </a:ln>
                <a:solidFill>
                  <a:srgbClr val="000000">
                    <a:tint val="82000"/>
                  </a:srgbClr>
                </a:solidFill>
                <a:effectLst/>
                <a:uLnTx/>
                <a:uFillTx/>
                <a:latin typeface="General Sans"/>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9</a:t>
            </a:fld>
            <a:endParaRPr kumimoji="0" lang="nl-NL" sz="1200" b="0" i="0" u="none" strike="noStrike" kern="1200" cap="none" spc="0" normalizeH="0" baseline="0" noProof="0">
              <a:ln>
                <a:noFill/>
              </a:ln>
              <a:solidFill>
                <a:srgbClr val="000000">
                  <a:tint val="82000"/>
                </a:srgbClr>
              </a:solidFill>
              <a:effectLst/>
              <a:uLnTx/>
              <a:uFillTx/>
              <a:latin typeface="General Sans"/>
              <a:ea typeface="+mn-ea"/>
              <a:cs typeface="+mn-cs"/>
            </a:endParaRPr>
          </a:p>
        </p:txBody>
      </p:sp>
      <p:pic>
        <p:nvPicPr>
          <p:cNvPr id="3" name="Graphic 2">
            <a:extLst>
              <a:ext uri="{FF2B5EF4-FFF2-40B4-BE49-F238E27FC236}">
                <a16:creationId xmlns:a16="http://schemas.microsoft.com/office/drawing/2014/main" id="{9F2503C6-6D78-5431-5F7D-00A54716F7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9891" y="1358345"/>
            <a:ext cx="1156280" cy="394187"/>
          </a:xfrm>
          <a:prstGeom prst="rect">
            <a:avLst/>
          </a:prstGeom>
        </p:spPr>
      </p:pic>
      <p:pic>
        <p:nvPicPr>
          <p:cNvPr id="4" name="Afbeelding 3" descr="Afbeelding met Lettertype, Graphics, logo, symbool&#10;&#10;Automatisch gegenereerde beschrijving">
            <a:extLst>
              <a:ext uri="{FF2B5EF4-FFF2-40B4-BE49-F238E27FC236}">
                <a16:creationId xmlns:a16="http://schemas.microsoft.com/office/drawing/2014/main" id="{FF50C494-5E7A-73E6-A982-78375FBB8CD3}"/>
              </a:ext>
            </a:extLst>
          </p:cNvPr>
          <p:cNvPicPr>
            <a:picLocks noChangeAspect="1"/>
          </p:cNvPicPr>
          <p:nvPr/>
        </p:nvPicPr>
        <p:blipFill>
          <a:blip r:embed="rId5"/>
          <a:stretch>
            <a:fillRect/>
          </a:stretch>
        </p:blipFill>
        <p:spPr>
          <a:xfrm>
            <a:off x="11035986" y="2366078"/>
            <a:ext cx="661958" cy="337469"/>
          </a:xfrm>
          <a:prstGeom prst="rect">
            <a:avLst/>
          </a:prstGeom>
        </p:spPr>
      </p:pic>
      <p:pic>
        <p:nvPicPr>
          <p:cNvPr id="7" name="Picture 10" descr="Studielink">
            <a:extLst>
              <a:ext uri="{FF2B5EF4-FFF2-40B4-BE49-F238E27FC236}">
                <a16:creationId xmlns:a16="http://schemas.microsoft.com/office/drawing/2014/main" id="{263B91BC-BD9C-8340-D8B4-CE9406610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40892" y="3366889"/>
            <a:ext cx="852832" cy="358189"/>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0D34C55D-D1D9-092C-57A0-FAF66D5A2B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12604" y="4492622"/>
            <a:ext cx="1311743" cy="317998"/>
          </a:xfrm>
          <a:prstGeom prst="rect">
            <a:avLst/>
          </a:prstGeom>
        </p:spPr>
      </p:pic>
      <p:pic>
        <p:nvPicPr>
          <p:cNvPr id="10" name="Afbeelding 9" descr="Afbeelding met Lettertype, tekst, Graphics, logo&#10;&#10;Automatisch gegenereerde beschrijving">
            <a:extLst>
              <a:ext uri="{FF2B5EF4-FFF2-40B4-BE49-F238E27FC236}">
                <a16:creationId xmlns:a16="http://schemas.microsoft.com/office/drawing/2014/main" id="{CBF48DF5-9D19-95D6-9ABC-F5BAAFEAE41A}"/>
              </a:ext>
            </a:extLst>
          </p:cNvPr>
          <p:cNvPicPr>
            <a:picLocks noChangeAspect="1"/>
          </p:cNvPicPr>
          <p:nvPr/>
        </p:nvPicPr>
        <p:blipFill>
          <a:blip r:embed="rId9"/>
          <a:stretch>
            <a:fillRect/>
          </a:stretch>
        </p:blipFill>
        <p:spPr>
          <a:xfrm>
            <a:off x="10671709" y="5622927"/>
            <a:ext cx="1409813" cy="287249"/>
          </a:xfrm>
          <a:prstGeom prst="rect">
            <a:avLst/>
          </a:prstGeom>
        </p:spPr>
      </p:pic>
      <p:pic>
        <p:nvPicPr>
          <p:cNvPr id="14" name="Picture 13" descr="A blue and green rectangular box with white text&#10;&#10;AI-generated content may be incorrect.">
            <a:extLst>
              <a:ext uri="{FF2B5EF4-FFF2-40B4-BE49-F238E27FC236}">
                <a16:creationId xmlns:a16="http://schemas.microsoft.com/office/drawing/2014/main" id="{E20CB903-2D26-C1A8-71BD-89F500F7E71C}"/>
              </a:ext>
            </a:extLst>
          </p:cNvPr>
          <p:cNvPicPr>
            <a:picLocks noChangeAspect="1"/>
          </p:cNvPicPr>
          <p:nvPr/>
        </p:nvPicPr>
        <p:blipFill>
          <a:blip r:embed="rId10"/>
          <a:stretch>
            <a:fillRect/>
          </a:stretch>
        </p:blipFill>
        <p:spPr>
          <a:xfrm>
            <a:off x="-668632" y="-495545"/>
            <a:ext cx="11399558" cy="8060328"/>
          </a:xfrm>
          <a:prstGeom prst="rect">
            <a:avLst/>
          </a:prstGeom>
          <a:ln>
            <a:noFill/>
          </a:ln>
          <a:effectLst>
            <a:softEdge rad="112500"/>
          </a:effectLst>
        </p:spPr>
      </p:pic>
      <p:sp>
        <p:nvSpPr>
          <p:cNvPr id="17" name="Rectangle 16">
            <a:extLst>
              <a:ext uri="{FF2B5EF4-FFF2-40B4-BE49-F238E27FC236}">
                <a16:creationId xmlns:a16="http://schemas.microsoft.com/office/drawing/2014/main" id="{6E3EF377-626B-9F27-9040-91E7FB0EC7EC}"/>
              </a:ext>
            </a:extLst>
          </p:cNvPr>
          <p:cNvSpPr/>
          <p:nvPr/>
        </p:nvSpPr>
        <p:spPr>
          <a:xfrm>
            <a:off x="-106625" y="0"/>
            <a:ext cx="1058393" cy="578189"/>
          </a:xfrm>
          <a:prstGeom prst="rect">
            <a:avLst/>
          </a:prstGeom>
          <a:solidFill>
            <a:srgbClr val="C5D2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19" name="Rectangle 18">
            <a:extLst>
              <a:ext uri="{FF2B5EF4-FFF2-40B4-BE49-F238E27FC236}">
                <a16:creationId xmlns:a16="http://schemas.microsoft.com/office/drawing/2014/main" id="{BD3F9349-A6E3-7B41-2610-D1AED16366F1}"/>
              </a:ext>
            </a:extLst>
          </p:cNvPr>
          <p:cNvSpPr/>
          <p:nvPr/>
        </p:nvSpPr>
        <p:spPr>
          <a:xfrm>
            <a:off x="183621" y="5931700"/>
            <a:ext cx="3136653" cy="578189"/>
          </a:xfrm>
          <a:prstGeom prst="rect">
            <a:avLst/>
          </a:prstGeom>
          <a:solidFill>
            <a:srgbClr val="C5D2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20" name="Rectangle 19">
            <a:extLst>
              <a:ext uri="{FF2B5EF4-FFF2-40B4-BE49-F238E27FC236}">
                <a16:creationId xmlns:a16="http://schemas.microsoft.com/office/drawing/2014/main" id="{E26A49AA-DB45-8472-5B96-925B4024E5FC}"/>
              </a:ext>
            </a:extLst>
          </p:cNvPr>
          <p:cNvSpPr/>
          <p:nvPr/>
        </p:nvSpPr>
        <p:spPr>
          <a:xfrm>
            <a:off x="5669280" y="6099881"/>
            <a:ext cx="4353724" cy="578189"/>
          </a:xfrm>
          <a:prstGeom prst="rect">
            <a:avLst/>
          </a:prstGeom>
          <a:solidFill>
            <a:srgbClr val="C5D2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
        <p:nvSpPr>
          <p:cNvPr id="5" name="Rectangle 4">
            <a:extLst>
              <a:ext uri="{FF2B5EF4-FFF2-40B4-BE49-F238E27FC236}">
                <a16:creationId xmlns:a16="http://schemas.microsoft.com/office/drawing/2014/main" id="{CDD52630-7F1A-E6B7-2813-3B542DA16DC8}"/>
              </a:ext>
            </a:extLst>
          </p:cNvPr>
          <p:cNvSpPr/>
          <p:nvPr/>
        </p:nvSpPr>
        <p:spPr>
          <a:xfrm>
            <a:off x="-231058" y="6509889"/>
            <a:ext cx="4353724" cy="578189"/>
          </a:xfrm>
          <a:prstGeom prst="rect">
            <a:avLst/>
          </a:prstGeom>
          <a:solidFill>
            <a:srgbClr val="C5D2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spTree>
    <p:extLst>
      <p:ext uri="{BB962C8B-B14F-4D97-AF65-F5344CB8AC3E}">
        <p14:creationId xmlns:p14="http://schemas.microsoft.com/office/powerpoint/2010/main" val="1010786394"/>
      </p:ext>
    </p:extLst>
  </p:cSld>
  <p:clrMapOvr>
    <a:masterClrMapping/>
  </p:clrMapOvr>
</p:sld>
</file>

<file path=ppt/theme/theme1.xml><?xml version="1.0" encoding="utf-8"?>
<a:theme xmlns:a="http://schemas.openxmlformats.org/drawingml/2006/main" name="Npuls roze">
  <a:themeElements>
    <a:clrScheme name="Npuls PP roze">
      <a:dk1>
        <a:srgbClr val="000000"/>
      </a:dk1>
      <a:lt1>
        <a:srgbClr val="F4D9DC"/>
      </a:lt1>
      <a:dk2>
        <a:srgbClr val="DD784B"/>
      </a:dk2>
      <a:lt2>
        <a:srgbClr val="F4D9DC"/>
      </a:lt2>
      <a:accent1>
        <a:srgbClr val="DD784B"/>
      </a:accent1>
      <a:accent2>
        <a:srgbClr val="231F20"/>
      </a:accent2>
      <a:accent3>
        <a:srgbClr val="F4D9DC"/>
      </a:accent3>
      <a:accent4>
        <a:srgbClr val="3D68EC"/>
      </a:accent4>
      <a:accent5>
        <a:srgbClr val="F4D74B"/>
      </a:accent5>
      <a:accent6>
        <a:srgbClr val="00AF81"/>
      </a:accent6>
      <a:hlink>
        <a:srgbClr val="DD784A"/>
      </a:hlink>
      <a:folHlink>
        <a:srgbClr val="DD784A"/>
      </a:folHlink>
    </a:clrScheme>
    <a:fontScheme name="Npuls PP">
      <a:majorFont>
        <a:latin typeface="General Sans Semibold"/>
        <a:ea typeface=""/>
        <a:cs typeface=""/>
      </a:majorFont>
      <a:minorFont>
        <a:latin typeface="Genera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err="1">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Npuls presentatie 2024.pptx" id="{17DA9F54-090A-447F-A8AA-E86E0BB84DEF}" vid="{296A9A28-494E-4B5A-BAE3-4B9447D41206}"/>
    </a:ext>
  </a:extLst>
</a:theme>
</file>

<file path=ppt/theme/theme2.xml><?xml version="1.0" encoding="utf-8"?>
<a:theme xmlns:a="http://schemas.openxmlformats.org/drawingml/2006/main" name="Npuls oranje">
  <a:themeElements>
    <a:clrScheme name="Npuls PP oranje">
      <a:dk1>
        <a:srgbClr val="FFFFFF"/>
      </a:dk1>
      <a:lt1>
        <a:srgbClr val="DD784B"/>
      </a:lt1>
      <a:dk2>
        <a:srgbClr val="231F20"/>
      </a:dk2>
      <a:lt2>
        <a:srgbClr val="FFFFFF"/>
      </a:lt2>
      <a:accent1>
        <a:srgbClr val="DD784B"/>
      </a:accent1>
      <a:accent2>
        <a:srgbClr val="231F20"/>
      </a:accent2>
      <a:accent3>
        <a:srgbClr val="F4D9DC"/>
      </a:accent3>
      <a:accent4>
        <a:srgbClr val="3D68EC"/>
      </a:accent4>
      <a:accent5>
        <a:srgbClr val="F4D74B"/>
      </a:accent5>
      <a:accent6>
        <a:srgbClr val="00AF81"/>
      </a:accent6>
      <a:hlink>
        <a:srgbClr val="DD784A"/>
      </a:hlink>
      <a:folHlink>
        <a:srgbClr val="DD784A"/>
      </a:folHlink>
    </a:clrScheme>
    <a:fontScheme name="Npuls PP">
      <a:majorFont>
        <a:latin typeface="General Sans Semibold"/>
        <a:ea typeface=""/>
        <a:cs typeface=""/>
      </a:majorFont>
      <a:minorFont>
        <a:latin typeface="Genera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err="1">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Npuls presentatie 2024.pptx" id="{17DA9F54-090A-447F-A8AA-E86E0BB84DEF}" vid="{A8877AE5-ECD6-4837-BD93-F7533F714DE6}"/>
    </a:ext>
  </a:extLst>
</a:theme>
</file>

<file path=ppt/theme/theme3.xml><?xml version="1.0" encoding="utf-8"?>
<a:theme xmlns:a="http://schemas.openxmlformats.org/drawingml/2006/main" name="Npuls blauw">
  <a:themeElements>
    <a:clrScheme name="Aangepast 5">
      <a:dk1>
        <a:srgbClr val="FFFFFF"/>
      </a:dk1>
      <a:lt1>
        <a:srgbClr val="3D68EC"/>
      </a:lt1>
      <a:dk2>
        <a:srgbClr val="F4D9DC"/>
      </a:dk2>
      <a:lt2>
        <a:srgbClr val="FFFFFF"/>
      </a:lt2>
      <a:accent1>
        <a:srgbClr val="DD784B"/>
      </a:accent1>
      <a:accent2>
        <a:srgbClr val="231F20"/>
      </a:accent2>
      <a:accent3>
        <a:srgbClr val="F4D9DC"/>
      </a:accent3>
      <a:accent4>
        <a:srgbClr val="3D68EC"/>
      </a:accent4>
      <a:accent5>
        <a:srgbClr val="F4D74B"/>
      </a:accent5>
      <a:accent6>
        <a:srgbClr val="00AF81"/>
      </a:accent6>
      <a:hlink>
        <a:srgbClr val="DD784A"/>
      </a:hlink>
      <a:folHlink>
        <a:srgbClr val="DD784A"/>
      </a:folHlink>
    </a:clrScheme>
    <a:fontScheme name="Npuls PP">
      <a:majorFont>
        <a:latin typeface="General Sans Semibold"/>
        <a:ea typeface=""/>
        <a:cs typeface=""/>
      </a:majorFont>
      <a:minorFont>
        <a:latin typeface="Genera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err="1">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Npuls presentatie 2024.pptx" id="{17DA9F54-090A-447F-A8AA-E86E0BB84DEF}" vid="{48F2F4BE-1CAC-4274-BB27-FAF32EB45CD9}"/>
    </a:ext>
  </a:extLst>
</a:theme>
</file>

<file path=ppt/theme/theme4.xml><?xml version="1.0" encoding="utf-8"?>
<a:theme xmlns:a="http://schemas.openxmlformats.org/drawingml/2006/main" name="Npuls geel">
  <a:themeElements>
    <a:clrScheme name="Aangepast 1">
      <a:dk1>
        <a:srgbClr val="231F20"/>
      </a:dk1>
      <a:lt1>
        <a:srgbClr val="231F20"/>
      </a:lt1>
      <a:dk2>
        <a:srgbClr val="231F20"/>
      </a:dk2>
      <a:lt2>
        <a:srgbClr val="FFFFFF"/>
      </a:lt2>
      <a:accent1>
        <a:srgbClr val="DD784B"/>
      </a:accent1>
      <a:accent2>
        <a:srgbClr val="231F20"/>
      </a:accent2>
      <a:accent3>
        <a:srgbClr val="F4D9DC"/>
      </a:accent3>
      <a:accent4>
        <a:srgbClr val="3D68EC"/>
      </a:accent4>
      <a:accent5>
        <a:srgbClr val="F4D74B"/>
      </a:accent5>
      <a:accent6>
        <a:srgbClr val="00AF81"/>
      </a:accent6>
      <a:hlink>
        <a:srgbClr val="DD784A"/>
      </a:hlink>
      <a:folHlink>
        <a:srgbClr val="DD784A"/>
      </a:folHlink>
    </a:clrScheme>
    <a:fontScheme name="Npuls PP">
      <a:majorFont>
        <a:latin typeface="General Sans Semibold"/>
        <a:ea typeface=""/>
        <a:cs typeface=""/>
      </a:majorFont>
      <a:minorFont>
        <a:latin typeface="Genera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err="1">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Npuls presentatie 2024.pptx" id="{17DA9F54-090A-447F-A8AA-E86E0BB84DEF}" vid="{EDEDB81C-128E-4EAA-9E03-6A670D02E228}"/>
    </a:ext>
  </a:extLst>
</a:theme>
</file>

<file path=ppt/theme/theme5.xml><?xml version="1.0" encoding="utf-8"?>
<a:theme xmlns:a="http://schemas.openxmlformats.org/drawingml/2006/main" name="Tips">
  <a:themeElements>
    <a:clrScheme name="Npuls PP wit">
      <a:dk1>
        <a:srgbClr val="000000"/>
      </a:dk1>
      <a:lt1>
        <a:srgbClr val="FFFFFF"/>
      </a:lt1>
      <a:dk2>
        <a:srgbClr val="DD784B"/>
      </a:dk2>
      <a:lt2>
        <a:srgbClr val="FFFFFF"/>
      </a:lt2>
      <a:accent1>
        <a:srgbClr val="DD784B"/>
      </a:accent1>
      <a:accent2>
        <a:srgbClr val="231F20"/>
      </a:accent2>
      <a:accent3>
        <a:srgbClr val="F4D9DC"/>
      </a:accent3>
      <a:accent4>
        <a:srgbClr val="3D68EC"/>
      </a:accent4>
      <a:accent5>
        <a:srgbClr val="F4D74B"/>
      </a:accent5>
      <a:accent6>
        <a:srgbClr val="00AF81"/>
      </a:accent6>
      <a:hlink>
        <a:srgbClr val="DD784A"/>
      </a:hlink>
      <a:folHlink>
        <a:srgbClr val="DD784A"/>
      </a:folHlink>
    </a:clrScheme>
    <a:fontScheme name="Npuls PP">
      <a:majorFont>
        <a:latin typeface="General Sans Semibold"/>
        <a:ea typeface=""/>
        <a:cs typeface=""/>
      </a:majorFont>
      <a:minorFont>
        <a:latin typeface="Genera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uls presentatie 2024.pptx" id="{17DA9F54-090A-447F-A8AA-E86E0BB84DEF}" vid="{3937AA9C-191D-4B3D-A995-9DB849B59A0C}"/>
    </a:ext>
  </a:extLst>
</a:theme>
</file>

<file path=ppt/theme/theme6.xml><?xml version="1.0" encoding="utf-8"?>
<a:theme xmlns:a="http://schemas.openxmlformats.org/drawingml/2006/main" name="1_Npuls roze">
  <a:themeElements>
    <a:clrScheme name="Npuls PP roze">
      <a:dk1>
        <a:srgbClr val="000000"/>
      </a:dk1>
      <a:lt1>
        <a:srgbClr val="F4D9DC"/>
      </a:lt1>
      <a:dk2>
        <a:srgbClr val="DD784B"/>
      </a:dk2>
      <a:lt2>
        <a:srgbClr val="F4D9DC"/>
      </a:lt2>
      <a:accent1>
        <a:srgbClr val="DD784B"/>
      </a:accent1>
      <a:accent2>
        <a:srgbClr val="231F20"/>
      </a:accent2>
      <a:accent3>
        <a:srgbClr val="F4D9DC"/>
      </a:accent3>
      <a:accent4>
        <a:srgbClr val="3D68EC"/>
      </a:accent4>
      <a:accent5>
        <a:srgbClr val="F4D74B"/>
      </a:accent5>
      <a:accent6>
        <a:srgbClr val="00AF81"/>
      </a:accent6>
      <a:hlink>
        <a:srgbClr val="DD784A"/>
      </a:hlink>
      <a:folHlink>
        <a:srgbClr val="DD784A"/>
      </a:folHlink>
    </a:clrScheme>
    <a:fontScheme name="Npuls PP">
      <a:majorFont>
        <a:latin typeface="General Sans Semibold"/>
        <a:ea typeface=""/>
        <a:cs typeface=""/>
      </a:majorFont>
      <a:minorFont>
        <a:latin typeface="Genera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err="1">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Communicatie WEGO naar LZD" id="{D8570E4F-04AF-4047-B9A3-52C65CAF43CE}" vid="{21AC065A-BA39-4A35-A2F7-E7FA0C21243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Npuls PP wit">
      <a:dk1>
        <a:srgbClr val="000000"/>
      </a:dk1>
      <a:lt1>
        <a:srgbClr val="FFFFFF"/>
      </a:lt1>
      <a:dk2>
        <a:srgbClr val="DD784B"/>
      </a:dk2>
      <a:lt2>
        <a:srgbClr val="FFFFFF"/>
      </a:lt2>
      <a:accent1>
        <a:srgbClr val="DD784B"/>
      </a:accent1>
      <a:accent2>
        <a:srgbClr val="231F20"/>
      </a:accent2>
      <a:accent3>
        <a:srgbClr val="F4D9DC"/>
      </a:accent3>
      <a:accent4>
        <a:srgbClr val="3D68EC"/>
      </a:accent4>
      <a:accent5>
        <a:srgbClr val="F4D74B"/>
      </a:accent5>
      <a:accent6>
        <a:srgbClr val="00AF81"/>
      </a:accent6>
      <a:hlink>
        <a:srgbClr val="DD784A"/>
      </a:hlink>
      <a:folHlink>
        <a:srgbClr val="DD784A"/>
      </a:folHlink>
    </a:clrScheme>
    <a:fontScheme name="Npuls PP">
      <a:majorFont>
        <a:latin typeface="General Sans Semibold"/>
        <a:ea typeface=""/>
        <a:cs typeface=""/>
      </a:majorFont>
      <a:minorFont>
        <a:latin typeface="Genera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Kantoorthema">
  <a:themeElements>
    <a:clrScheme name="Npuls PP wit">
      <a:dk1>
        <a:srgbClr val="000000"/>
      </a:dk1>
      <a:lt1>
        <a:srgbClr val="FFFFFF"/>
      </a:lt1>
      <a:dk2>
        <a:srgbClr val="DD784B"/>
      </a:dk2>
      <a:lt2>
        <a:srgbClr val="FFFFFF"/>
      </a:lt2>
      <a:accent1>
        <a:srgbClr val="DD784B"/>
      </a:accent1>
      <a:accent2>
        <a:srgbClr val="231F20"/>
      </a:accent2>
      <a:accent3>
        <a:srgbClr val="F4D9DC"/>
      </a:accent3>
      <a:accent4>
        <a:srgbClr val="3D68EC"/>
      </a:accent4>
      <a:accent5>
        <a:srgbClr val="F4D74B"/>
      </a:accent5>
      <a:accent6>
        <a:srgbClr val="00AF81"/>
      </a:accent6>
      <a:hlink>
        <a:srgbClr val="DD784A"/>
      </a:hlink>
      <a:folHlink>
        <a:srgbClr val="DD784A"/>
      </a:folHlink>
    </a:clrScheme>
    <a:fontScheme name="Npuls PP">
      <a:majorFont>
        <a:latin typeface="General Sans Semibold"/>
        <a:ea typeface=""/>
        <a:cs typeface=""/>
      </a:majorFont>
      <a:minorFont>
        <a:latin typeface="Genera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D85BC74578BB42A0585F6946EC0D98" ma:contentTypeVersion="15" ma:contentTypeDescription="Een nieuw document maken." ma:contentTypeScope="" ma:versionID="7f6669652b8a9494cf6878b108acc1f5">
  <xsd:schema xmlns:xsd="http://www.w3.org/2001/XMLSchema" xmlns:xs="http://www.w3.org/2001/XMLSchema" xmlns:p="http://schemas.microsoft.com/office/2006/metadata/properties" xmlns:ns2="5594bb78-8642-45b2-89c8-44475cac0ef9" xmlns:ns3="472cd993-c5ea-4ec8-8d69-f79dd9562118" targetNamespace="http://schemas.microsoft.com/office/2006/metadata/properties" ma:root="true" ma:fieldsID="795f23b030c4752bf303a19da2c886ce" ns2:_="" ns3:_="">
    <xsd:import namespace="5594bb78-8642-45b2-89c8-44475cac0ef9"/>
    <xsd:import namespace="472cd993-c5ea-4ec8-8d69-f79dd95621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94bb78-8642-45b2-89c8-44475cac0e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Afbeeldingtags" ma:readOnly="false" ma:fieldId="{5cf76f15-5ced-4ddc-b409-7134ff3c332f}" ma:taxonomyMulti="true" ma:sspId="c6f371a7-af1e-4863-b830-9db92276c562"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2cd993-c5ea-4ec8-8d69-f79dd956211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10034c1-f40e-4b47-9af2-69160c6c7d05}" ma:internalName="TaxCatchAll" ma:showField="CatchAllData" ma:web="472cd993-c5ea-4ec8-8d69-f79dd9562118">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594bb78-8642-45b2-89c8-44475cac0ef9">
      <Terms xmlns="http://schemas.microsoft.com/office/infopath/2007/PartnerControls"/>
    </lcf76f155ced4ddcb4097134ff3c332f>
    <SharedWithUsers xmlns="472cd993-c5ea-4ec8-8d69-f79dd9562118">
      <UserInfo>
        <DisplayName>Lara Slaats</DisplayName>
        <AccountId>133</AccountId>
        <AccountType/>
      </UserInfo>
      <UserInfo>
        <DisplayName>Michel Jansen</DisplayName>
        <AccountId>134</AccountId>
        <AccountType/>
      </UserInfo>
      <UserInfo>
        <DisplayName>Jenny de Werk</DisplayName>
        <AccountId>135</AccountId>
        <AccountType/>
      </UserInfo>
      <UserInfo>
        <DisplayName>Martine Teirlinck</DisplayName>
        <AccountId>136</AccountId>
        <AccountType/>
      </UserInfo>
      <UserInfo>
        <DisplayName>John Walker</DisplayName>
        <AccountId>213</AccountId>
        <AccountType/>
      </UserInfo>
    </SharedWithUsers>
    <TaxCatchAll xmlns="472cd993-c5ea-4ec8-8d69-f79dd9562118" xsi:nil="true"/>
  </documentManagement>
</p:properties>
</file>

<file path=customXml/itemProps1.xml><?xml version="1.0" encoding="utf-8"?>
<ds:datastoreItem xmlns:ds="http://schemas.openxmlformats.org/officeDocument/2006/customXml" ds:itemID="{35ED80B7-6621-4935-A74E-A8E516FF4C15}">
  <ds:schemaRefs>
    <ds:schemaRef ds:uri="472cd993-c5ea-4ec8-8d69-f79dd9562118"/>
    <ds:schemaRef ds:uri="5594bb78-8642-45b2-89c8-44475cac0e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6B70147-3ECB-42E3-8EF9-2E8D64C0F5E7}">
  <ds:schemaRefs>
    <ds:schemaRef ds:uri="http://schemas.microsoft.com/sharepoint/v3/contenttype/forms"/>
  </ds:schemaRefs>
</ds:datastoreItem>
</file>

<file path=customXml/itemProps3.xml><?xml version="1.0" encoding="utf-8"?>
<ds:datastoreItem xmlns:ds="http://schemas.openxmlformats.org/officeDocument/2006/customXml" ds:itemID="{98D8C7F5-456F-437B-81D7-F1E49D7B1A0C}">
  <ds:schemaRefs>
    <ds:schemaRef ds:uri="472cd993-c5ea-4ec8-8d69-f79dd9562118"/>
    <ds:schemaRef ds:uri="5594bb78-8642-45b2-89c8-44475cac0ef9"/>
    <ds:schemaRef ds:uri="58f9010e-0213-4928-88db-3d995f851061"/>
    <ds:schemaRef ds:uri="f5ff609f-1e3f-4662-9929-8f7ace97e04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Npuls wit</Template>
  <TotalTime>0</TotalTime>
  <Words>1142</Words>
  <Application>Microsoft Office PowerPoint</Application>
  <PresentationFormat>Breedbeeld</PresentationFormat>
  <Paragraphs>171</Paragraphs>
  <Slides>37</Slides>
  <Notes>6</Notes>
  <HiddenSlides>0</HiddenSlides>
  <MMClips>0</MMClips>
  <ScaleCrop>false</ScaleCrop>
  <HeadingPairs>
    <vt:vector size="6" baseType="variant">
      <vt:variant>
        <vt:lpstr>Gebruikte lettertypen</vt:lpstr>
      </vt:variant>
      <vt:variant>
        <vt:i4>8</vt:i4>
      </vt:variant>
      <vt:variant>
        <vt:lpstr>Thema</vt:lpstr>
      </vt:variant>
      <vt:variant>
        <vt:i4>7</vt:i4>
      </vt:variant>
      <vt:variant>
        <vt:lpstr>Diatitels</vt:lpstr>
      </vt:variant>
      <vt:variant>
        <vt:i4>37</vt:i4>
      </vt:variant>
    </vt:vector>
  </HeadingPairs>
  <TitlesOfParts>
    <vt:vector size="52" baseType="lpstr">
      <vt:lpstr>General Sans</vt:lpstr>
      <vt:lpstr>Calibri Light</vt:lpstr>
      <vt:lpstr>General Sans Semibold</vt:lpstr>
      <vt:lpstr>Cooper Lt BT</vt:lpstr>
      <vt:lpstr>Arial</vt:lpstr>
      <vt:lpstr>COOPER LIGHT BT</vt:lpstr>
      <vt:lpstr>Calibri</vt:lpstr>
      <vt:lpstr>Cooper Black</vt:lpstr>
      <vt:lpstr>Npuls roze</vt:lpstr>
      <vt:lpstr>Npuls oranje</vt:lpstr>
      <vt:lpstr>Npuls blauw</vt:lpstr>
      <vt:lpstr>Npuls geel</vt:lpstr>
      <vt:lpstr>Tips</vt:lpstr>
      <vt:lpstr>1_Npuls roze</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Ontwikkelingen project OKx tot nu toe</vt:lpstr>
      <vt:lpstr>PowerPoint-presentatie</vt:lpstr>
      <vt:lpstr>PowerPoint-presentatie</vt:lpstr>
      <vt:lpstr>PowerPoint-presentatie</vt:lpstr>
      <vt:lpstr>Werkvorm 1. Aan de slag met OKx-Koppelvlakken</vt:lpstr>
      <vt:lpstr>PowerPoint-presentatie</vt:lpstr>
      <vt:lpstr>PowerPoint-presentatie</vt:lpstr>
      <vt:lpstr>Flexibiliseringstrend</vt:lpstr>
      <vt:lpstr>PowerPoint-presentatie</vt:lpstr>
      <vt:lpstr>Aan de slag met student journey en flexibilisering. Oplossing realiseren &gt; impact analyseren</vt:lpstr>
      <vt:lpstr>PowerPoint-presentatie</vt:lpstr>
      <vt:lpstr>Werkvorm 2. Betekenis geven aan BOPSI</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Ashwin Brouwer</dc:creator>
  <cp:lastModifiedBy>Swart, Hans</cp:lastModifiedBy>
  <cp:revision>109</cp:revision>
  <dcterms:created xsi:type="dcterms:W3CDTF">2024-11-05T13:29:45Z</dcterms:created>
  <dcterms:modified xsi:type="dcterms:W3CDTF">2026-01-20T10:26:32Z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0x01010001D85BC74578BB42A0585F6946EC0D98</vt:lpwstr>
  </property>
  <property fmtid="{D5CDD505-2E9C-101B-9397-08002B2CF9AE}" pid="3" name="MediaServiceImageTags">
    <vt:lpwstr/>
  </property>
  <property fmtid="{D5CDD505-2E9C-101B-9397-08002B2CF9AE}" pid="4" name="Order">
    <vt:r8>402400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